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79767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BC5C"/>
    <a:srgbClr val="F7F7F7"/>
    <a:srgbClr val="D4E8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 Welti" userId="e7d57520-face-422f-9789-e0fb7dcf2858" providerId="ADAL" clId="{51D22173-06CF-467F-B3D7-9BB4470FB572}"/>
    <pc:docChg chg="delSld modSld">
      <pc:chgData name="Marcel Welti" userId="e7d57520-face-422f-9789-e0fb7dcf2858" providerId="ADAL" clId="{51D22173-06CF-467F-B3D7-9BB4470FB572}" dt="2024-08-02T05:54:04.246" v="41" actId="47"/>
      <pc:docMkLst>
        <pc:docMk/>
      </pc:docMkLst>
      <pc:sldChg chg="modSp mod">
        <pc:chgData name="Marcel Welti" userId="e7d57520-face-422f-9789-e0fb7dcf2858" providerId="ADAL" clId="{51D22173-06CF-467F-B3D7-9BB4470FB572}" dt="2024-08-02T05:53:49.344" v="39" actId="20577"/>
        <pc:sldMkLst>
          <pc:docMk/>
          <pc:sldMk cId="1965852897" sldId="261"/>
        </pc:sldMkLst>
        <pc:spChg chg="mod">
          <ac:chgData name="Marcel Welti" userId="e7d57520-face-422f-9789-e0fb7dcf2858" providerId="ADAL" clId="{51D22173-06CF-467F-B3D7-9BB4470FB572}" dt="2024-08-02T05:53:01.078" v="10" actId="20577"/>
          <ac:spMkLst>
            <pc:docMk/>
            <pc:sldMk cId="1965852897" sldId="261"/>
            <ac:spMk id="10" creationId="{00000000-0000-0000-0000-000000000000}"/>
          </ac:spMkLst>
        </pc:spChg>
        <pc:spChg chg="mod">
          <ac:chgData name="Marcel Welti" userId="e7d57520-face-422f-9789-e0fb7dcf2858" providerId="ADAL" clId="{51D22173-06CF-467F-B3D7-9BB4470FB572}" dt="2024-08-02T05:53:19.659" v="27" actId="20577"/>
          <ac:spMkLst>
            <pc:docMk/>
            <pc:sldMk cId="1965852897" sldId="261"/>
            <ac:spMk id="11" creationId="{00000000-0000-0000-0000-000000000000}"/>
          </ac:spMkLst>
        </pc:spChg>
        <pc:spChg chg="mod">
          <ac:chgData name="Marcel Welti" userId="e7d57520-face-422f-9789-e0fb7dcf2858" providerId="ADAL" clId="{51D22173-06CF-467F-B3D7-9BB4470FB572}" dt="2024-08-02T05:53:49.344" v="39" actId="20577"/>
          <ac:spMkLst>
            <pc:docMk/>
            <pc:sldMk cId="1965852897" sldId="261"/>
            <ac:spMk id="16" creationId="{00000000-0000-0000-0000-000000000000}"/>
          </ac:spMkLst>
        </pc:spChg>
      </pc:sldChg>
      <pc:sldChg chg="del">
        <pc:chgData name="Marcel Welti" userId="e7d57520-face-422f-9789-e0fb7dcf2858" providerId="ADAL" clId="{51D22173-06CF-467F-B3D7-9BB4470FB572}" dt="2024-08-02T05:54:02.199" v="40" actId="47"/>
        <pc:sldMkLst>
          <pc:docMk/>
          <pc:sldMk cId="292168648" sldId="262"/>
        </pc:sldMkLst>
      </pc:sldChg>
      <pc:sldChg chg="del">
        <pc:chgData name="Marcel Welti" userId="e7d57520-face-422f-9789-e0fb7dcf2858" providerId="ADAL" clId="{51D22173-06CF-467F-B3D7-9BB4470FB572}" dt="2024-08-02T05:54:04.246" v="41" actId="47"/>
        <pc:sldMkLst>
          <pc:docMk/>
          <pc:sldMk cId="804948880" sldId="263"/>
        </pc:sldMkLst>
      </pc:sldChg>
    </pc:docChg>
  </pc:docChgLst>
  <pc:docChgLst>
    <pc:chgData name="Marcel Welti" userId="e7d57520-face-422f-9789-e0fb7dcf2858" providerId="ADAL" clId="{754F4A20-6AE2-4743-9491-1D29223AFA99}"/>
    <pc:docChg chg="undo custSel addSld delSld modSld modMainMaster">
      <pc:chgData name="Marcel Welti" userId="e7d57520-face-422f-9789-e0fb7dcf2858" providerId="ADAL" clId="{754F4A20-6AE2-4743-9491-1D29223AFA99}" dt="2024-04-29T05:59:11.981" v="859"/>
      <pc:docMkLst>
        <pc:docMk/>
      </pc:docMkLst>
      <pc:sldChg chg="modSp">
        <pc:chgData name="Marcel Welti" userId="e7d57520-face-422f-9789-e0fb7dcf2858" providerId="ADAL" clId="{754F4A20-6AE2-4743-9491-1D29223AFA99}" dt="2024-04-29T05:59:11.981" v="859"/>
        <pc:sldMkLst>
          <pc:docMk/>
          <pc:sldMk cId="1965852897" sldId="261"/>
        </pc:sldMkLst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4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5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10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11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12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15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16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17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18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19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48" creationId="{A028AB99-8027-4E86-8730-1DFDDEAEE79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50" creationId="{D5338E2B-2889-4926-919A-AD4FB637A0EB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52" creationId="{C34F170A-EB32-4EE3-A15F-F64A2F795E62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59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61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62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63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128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142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198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199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200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228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274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1965852897" sldId="261"/>
            <ac:spMk id="279" creationId="{00000000-0000-0000-0000-000000000000}"/>
          </ac:spMkLst>
        </pc:spChg>
        <pc:picChg chg="mod">
          <ac:chgData name="Marcel Welti" userId="e7d57520-face-422f-9789-e0fb7dcf2858" providerId="ADAL" clId="{754F4A20-6AE2-4743-9491-1D29223AFA99}" dt="2024-04-29T05:59:11.981" v="859"/>
          <ac:picMkLst>
            <pc:docMk/>
            <pc:sldMk cId="1965852897" sldId="261"/>
            <ac:picMk id="1026" creationId="{00000000-0000-0000-0000-000000000000}"/>
          </ac:picMkLst>
        </pc:pic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7" creationId="{A89023A8-6A8F-4C35-8B84-14E6C7B81FB3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14" creationId="{00000000-0000-0000-0000-000000000000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28" creationId="{00000000-0000-0000-0000-000000000000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42" creationId="{1784B5CE-DBD2-4B21-8174-0C2CADDE6A0C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45" creationId="{0BDDC9EF-D79E-4BC6-B583-7F6DFA3F581F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47" creationId="{6E3DE072-C333-4795-BFF2-1BB1B0DF22C2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49" creationId="{BB81C507-3249-40B2-A569-DC09796B8054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51" creationId="{CC54E849-DB06-4114-9BA7-1C6631131564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53" creationId="{00B8B2CE-5502-4A6A-B429-C95366CD565B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75" creationId="{00000000-0000-0000-0000-000000000000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105" creationId="{00000000-0000-0000-0000-000000000000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108" creationId="{00000000-0000-0000-0000-000000000000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113" creationId="{00000000-0000-0000-0000-000000000000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116" creationId="{00000000-0000-0000-0000-000000000000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205" creationId="{00000000-0000-0000-0000-000000000000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207" creationId="{00000000-0000-0000-0000-000000000000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230" creationId="{00000000-0000-0000-0000-000000000000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245" creationId="{00000000-0000-0000-0000-000000000000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285" creationId="{00000000-0000-0000-0000-000000000000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1965852897" sldId="261"/>
            <ac:cxnSpMk id="287" creationId="{00000000-0000-0000-0000-000000000000}"/>
          </ac:cxnSpMkLst>
        </pc:cxnChg>
      </pc:sldChg>
      <pc:sldChg chg="addSp delSp modSp mod">
        <pc:chgData name="Marcel Welti" userId="e7d57520-face-422f-9789-e0fb7dcf2858" providerId="ADAL" clId="{754F4A20-6AE2-4743-9491-1D29223AFA99}" dt="2024-04-29T05:59:11.981" v="859"/>
        <pc:sldMkLst>
          <pc:docMk/>
          <pc:sldMk cId="292168648" sldId="262"/>
        </pc:sldMkLst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2" creationId="{47968D49-AE80-1351-F690-5E0B292D95AA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3" creationId="{603ADB43-49B8-7DDD-B33C-695D80B3523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6" creationId="{B5BCAA60-AA28-B8B6-0F9A-E304A2EA07D8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8" creationId="{8C58BD10-B434-01F3-EA39-6F002D2E346F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9" creationId="{2200E56F-2E43-7938-A5F7-DB6B7C654552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12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13" creationId="{6093FC25-DFE2-635F-2B3F-C9E845D6788B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20" creationId="{0D31422D-AF30-B9E2-73B7-6967516C5892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22" creationId="{79401BEC-73AB-F077-BA5E-244EEB8DEE34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23" creationId="{4C56D5AA-2965-AADF-A304-00F1C377CACF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24" creationId="{122EDA26-D8B5-93EF-7CD8-6EDEB98AA168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25" creationId="{303EEFF6-EE38-432D-59B5-FC4361C9129D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26" creationId="{E01510D5-8BEA-0F21-B575-0F6C5816D1AC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27" creationId="{FBD929DD-6D4A-6906-FBAF-B4A0E948503E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29" creationId="{652C5EDB-1E57-8FB7-5B2F-DBA6224CAF8C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30" creationId="{6C038B03-E470-E396-718E-BD38CBE05314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31" creationId="{1027535E-6B50-446A-DCA2-2F6C38CBBC51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32" creationId="{F6D1222C-A151-2291-F6C4-D4275006DE41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33" creationId="{0447EBA9-37FF-9824-2D37-5FCB9A38F712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34" creationId="{079AF34A-7B2A-84E8-DA08-7FEAEBF48845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35" creationId="{79CDF8B5-D725-096A-ED6D-F2CF718F680C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36" creationId="{77371475-D7CD-C1B7-D545-1BC0D322D56A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37" creationId="{67F13696-8AC8-0F5C-D0BB-20EECC52941B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38" creationId="{E39ED51D-CAE7-F839-7FCA-4B2FBB883B66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39" creationId="{77569B18-2441-23BF-0A4A-96D259E17105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40" creationId="{C8E55466-2717-1DDB-8D0C-FD54D30555E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43" creationId="{C22869A6-37CA-1424-5E3F-DF4D090A68DA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44" creationId="{6A52A2C7-E5FB-B28A-6E7E-D58B3A2A98F6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54" creationId="{F25E823F-C3EA-91BF-D46F-7D23D7D823DC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55" creationId="{ADDAF764-3D03-B5B9-DC48-53E3D63AF956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56" creationId="{F515A57B-49CB-EA61-248E-39DACA76607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57" creationId="{23442A48-94ED-8A5F-A91E-24D4AB361E5E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58" creationId="{1ED4AAE7-B118-7AE4-88EF-3AE0FFF6168E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60" creationId="{85105F9A-F068-B899-D8BF-1EA9E3C6A155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64" creationId="{78BB3FC6-10AB-4EAF-B861-A5CDD6CF63EF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65" creationId="{2AF0FD34-CADA-5335-54FD-116B6355ADD3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66" creationId="{B4AB2C0B-45EB-4163-6574-93799B1895F4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146" creationId="{2F36FBBE-709D-1805-8BD6-D1897849BE7B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148" creationId="{32F307C2-1142-26F1-F7CD-677419DA3AE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292168648" sldId="262"/>
            <ac:spMk id="164" creationId="{632568B4-A0D8-FE60-2CB3-9C65A6AE0FF4}"/>
          </ac:spMkLst>
        </pc:spChg>
        <pc:grpChg chg="add mod">
          <ac:chgData name="Marcel Welti" userId="e7d57520-face-422f-9789-e0fb7dcf2858" providerId="ADAL" clId="{754F4A20-6AE2-4743-9491-1D29223AFA99}" dt="2024-04-29T05:59:11.981" v="859"/>
          <ac:grpSpMkLst>
            <pc:docMk/>
            <pc:sldMk cId="292168648" sldId="262"/>
            <ac:grpSpMk id="11" creationId="{82FF691C-0275-44D0-3560-59544F88F792}"/>
          </ac:grpSpMkLst>
        </pc:grpChg>
        <pc:grpChg chg="add mod">
          <ac:chgData name="Marcel Welti" userId="e7d57520-face-422f-9789-e0fb7dcf2858" providerId="ADAL" clId="{754F4A20-6AE2-4743-9491-1D29223AFA99}" dt="2024-04-29T05:59:11.981" v="859"/>
          <ac:grpSpMkLst>
            <pc:docMk/>
            <pc:sldMk cId="292168648" sldId="262"/>
            <ac:grpSpMk id="41" creationId="{3DF8578A-9D79-2E50-A4B2-619733C8FB51}"/>
          </ac:grpSpMkLst>
        </pc:grpChg>
        <pc:grpChg chg="add mod">
          <ac:chgData name="Marcel Welti" userId="e7d57520-face-422f-9789-e0fb7dcf2858" providerId="ADAL" clId="{754F4A20-6AE2-4743-9491-1D29223AFA99}" dt="2024-04-29T05:59:11.981" v="859"/>
          <ac:grpSpMkLst>
            <pc:docMk/>
            <pc:sldMk cId="292168648" sldId="262"/>
            <ac:grpSpMk id="51" creationId="{400AF772-E7F8-EFE1-690F-9B44D43E5EF1}"/>
          </ac:grpSpMkLst>
        </pc:grpChg>
        <pc:grpChg chg="add mod">
          <ac:chgData name="Marcel Welti" userId="e7d57520-face-422f-9789-e0fb7dcf2858" providerId="ADAL" clId="{754F4A20-6AE2-4743-9491-1D29223AFA99}" dt="2024-04-29T05:59:11.981" v="859"/>
          <ac:grpSpMkLst>
            <pc:docMk/>
            <pc:sldMk cId="292168648" sldId="262"/>
            <ac:grpSpMk id="73" creationId="{CFA8E026-1A2D-056E-D472-8A9CC6E00319}"/>
          </ac:grpSpMkLst>
        </pc:grpChg>
        <pc:grpChg chg="add mod">
          <ac:chgData name="Marcel Welti" userId="e7d57520-face-422f-9789-e0fb7dcf2858" providerId="ADAL" clId="{754F4A20-6AE2-4743-9491-1D29223AFA99}" dt="2024-04-29T05:59:11.981" v="859"/>
          <ac:grpSpMkLst>
            <pc:docMk/>
            <pc:sldMk cId="292168648" sldId="262"/>
            <ac:grpSpMk id="74" creationId="{77FBE222-925A-100E-15F0-6F873D277D3B}"/>
          </ac:grpSpMkLst>
        </pc:grpChg>
        <pc:picChg chg="mod">
          <ac:chgData name="Marcel Welti" userId="e7d57520-face-422f-9789-e0fb7dcf2858" providerId="ADAL" clId="{754F4A20-6AE2-4743-9491-1D29223AFA99}" dt="2024-04-29T05:59:11.981" v="859"/>
          <ac:picMkLst>
            <pc:docMk/>
            <pc:sldMk cId="292168648" sldId="262"/>
            <ac:picMk id="1026" creationId="{00000000-0000-0000-0000-000000000000}"/>
          </ac:picMkLst>
        </pc:picChg>
        <pc:cxnChg chg="add mod">
          <ac:chgData name="Marcel Welti" userId="e7d57520-face-422f-9789-e0fb7dcf2858" providerId="ADAL" clId="{754F4A20-6AE2-4743-9491-1D29223AFA99}" dt="2024-04-29T05:59:11.981" v="859"/>
          <ac:cxnSpMkLst>
            <pc:docMk/>
            <pc:sldMk cId="292168648" sldId="262"/>
            <ac:cxnSpMk id="5" creationId="{37901687-52B5-C884-48D3-66E700BB9058}"/>
          </ac:cxnSpMkLst>
        </pc:cxnChg>
        <pc:cxnChg chg="add mod">
          <ac:chgData name="Marcel Welti" userId="e7d57520-face-422f-9789-e0fb7dcf2858" providerId="ADAL" clId="{754F4A20-6AE2-4743-9491-1D29223AFA99}" dt="2024-04-29T05:59:11.981" v="859"/>
          <ac:cxnSpMkLst>
            <pc:docMk/>
            <pc:sldMk cId="292168648" sldId="262"/>
            <ac:cxnSpMk id="10" creationId="{49CF27B0-34B6-A97E-449C-7FAAB9D67201}"/>
          </ac:cxnSpMkLst>
        </pc:cxnChg>
        <pc:cxnChg chg="add mod">
          <ac:chgData name="Marcel Welti" userId="e7d57520-face-422f-9789-e0fb7dcf2858" providerId="ADAL" clId="{754F4A20-6AE2-4743-9491-1D29223AFA99}" dt="2024-04-29T05:59:11.981" v="859"/>
          <ac:cxnSpMkLst>
            <pc:docMk/>
            <pc:sldMk cId="292168648" sldId="262"/>
            <ac:cxnSpMk id="14" creationId="{BAFC50A5-D3F6-DAB3-F764-FA5AB96ED014}"/>
          </ac:cxnSpMkLst>
        </pc:cxnChg>
        <pc:cxnChg chg="add mod">
          <ac:chgData name="Marcel Welti" userId="e7d57520-face-422f-9789-e0fb7dcf2858" providerId="ADAL" clId="{754F4A20-6AE2-4743-9491-1D29223AFA99}" dt="2024-04-29T05:59:11.981" v="859"/>
          <ac:cxnSpMkLst>
            <pc:docMk/>
            <pc:sldMk cId="292168648" sldId="262"/>
            <ac:cxnSpMk id="15" creationId="{94BA33E0-E283-D29A-F713-E616A9E3E4B5}"/>
          </ac:cxnSpMkLst>
        </pc:cxnChg>
        <pc:cxnChg chg="add mod">
          <ac:chgData name="Marcel Welti" userId="e7d57520-face-422f-9789-e0fb7dcf2858" providerId="ADAL" clId="{754F4A20-6AE2-4743-9491-1D29223AFA99}" dt="2024-04-29T05:59:11.981" v="859"/>
          <ac:cxnSpMkLst>
            <pc:docMk/>
            <pc:sldMk cId="292168648" sldId="262"/>
            <ac:cxnSpMk id="42" creationId="{24264EAD-B95E-DFEA-F951-0189EBF256E4}"/>
          </ac:cxnSpMkLst>
        </pc:cxnChg>
        <pc:cxnChg chg="add mod">
          <ac:chgData name="Marcel Welti" userId="e7d57520-face-422f-9789-e0fb7dcf2858" providerId="ADAL" clId="{754F4A20-6AE2-4743-9491-1D29223AFA99}" dt="2024-04-29T05:59:11.981" v="859"/>
          <ac:cxnSpMkLst>
            <pc:docMk/>
            <pc:sldMk cId="292168648" sldId="262"/>
            <ac:cxnSpMk id="45" creationId="{47EAA7C3-C524-47E1-4FF2-E29C3A4B0028}"/>
          </ac:cxnSpMkLst>
        </pc:cxnChg>
        <pc:cxnChg chg="add mod">
          <ac:chgData name="Marcel Welti" userId="e7d57520-face-422f-9789-e0fb7dcf2858" providerId="ADAL" clId="{754F4A20-6AE2-4743-9491-1D29223AFA99}" dt="2024-04-29T05:59:11.981" v="859"/>
          <ac:cxnSpMkLst>
            <pc:docMk/>
            <pc:sldMk cId="292168648" sldId="262"/>
            <ac:cxnSpMk id="49" creationId="{94BF1F8A-FED8-41AF-0BB8-A6E3CC567438}"/>
          </ac:cxnSpMkLst>
        </pc:cxnChg>
        <pc:cxnChg chg="add mod">
          <ac:chgData name="Marcel Welti" userId="e7d57520-face-422f-9789-e0fb7dcf2858" providerId="ADAL" clId="{754F4A20-6AE2-4743-9491-1D29223AFA99}" dt="2024-04-29T05:59:11.981" v="859"/>
          <ac:cxnSpMkLst>
            <pc:docMk/>
            <pc:sldMk cId="292168648" sldId="262"/>
            <ac:cxnSpMk id="50" creationId="{CAF5734B-462A-46C6-E8AA-7D0CA3CAA8F7}"/>
          </ac:cxnSpMkLst>
        </pc:cxnChg>
        <pc:cxnChg chg="add mod">
          <ac:chgData name="Marcel Welti" userId="e7d57520-face-422f-9789-e0fb7dcf2858" providerId="ADAL" clId="{754F4A20-6AE2-4743-9491-1D29223AFA99}" dt="2024-04-29T05:59:11.981" v="859"/>
          <ac:cxnSpMkLst>
            <pc:docMk/>
            <pc:sldMk cId="292168648" sldId="262"/>
            <ac:cxnSpMk id="62" creationId="{E9656717-89E5-5A63-8D6A-2D4197FEC6C5}"/>
          </ac:cxnSpMkLst>
        </pc:cxnChg>
        <pc:cxnChg chg="add mod">
          <ac:chgData name="Marcel Welti" userId="e7d57520-face-422f-9789-e0fb7dcf2858" providerId="ADAL" clId="{754F4A20-6AE2-4743-9491-1D29223AFA99}" dt="2024-04-29T05:59:11.981" v="859"/>
          <ac:cxnSpMkLst>
            <pc:docMk/>
            <pc:sldMk cId="292168648" sldId="262"/>
            <ac:cxnSpMk id="63" creationId="{CFEA95D5-CED1-E671-83E7-9C80583B31A8}"/>
          </ac:cxnSpMkLst>
        </pc:cxnChg>
        <pc:cxnChg chg="del mod">
          <ac:chgData name="Marcel Welti" userId="e7d57520-face-422f-9789-e0fb7dcf2858" providerId="ADAL" clId="{754F4A20-6AE2-4743-9491-1D29223AFA99}" dt="2024-04-29T05:38:22.441" v="36" actId="478"/>
          <ac:cxnSpMkLst>
            <pc:docMk/>
            <pc:sldMk cId="292168648" sldId="262"/>
            <ac:cxnSpMk id="109" creationId="{8D4ECB1C-9422-B1A2-FAC3-7B17DBBA4835}"/>
          </ac:cxnSpMkLst>
        </pc:cxnChg>
        <pc:cxnChg chg="del mod">
          <ac:chgData name="Marcel Welti" userId="e7d57520-face-422f-9789-e0fb7dcf2858" providerId="ADAL" clId="{754F4A20-6AE2-4743-9491-1D29223AFA99}" dt="2024-04-29T05:38:20.866" v="35" actId="478"/>
          <ac:cxnSpMkLst>
            <pc:docMk/>
            <pc:sldMk cId="292168648" sldId="262"/>
            <ac:cxnSpMk id="117" creationId="{BA552E3B-DD2C-217C-88BD-2B6B93F4A34B}"/>
          </ac:cxnSpMkLst>
        </pc:cxnChg>
        <pc:cxnChg chg="del mod">
          <ac:chgData name="Marcel Welti" userId="e7d57520-face-422f-9789-e0fb7dcf2858" providerId="ADAL" clId="{754F4A20-6AE2-4743-9491-1D29223AFA99}" dt="2024-04-29T05:38:24.128" v="38" actId="478"/>
          <ac:cxnSpMkLst>
            <pc:docMk/>
            <pc:sldMk cId="292168648" sldId="262"/>
            <ac:cxnSpMk id="120" creationId="{F4C66926-E6CC-801C-FFA4-2694EC09F069}"/>
          </ac:cxnSpMkLst>
        </pc:cxnChg>
        <pc:cxnChg chg="del mod">
          <ac:chgData name="Marcel Welti" userId="e7d57520-face-422f-9789-e0fb7dcf2858" providerId="ADAL" clId="{754F4A20-6AE2-4743-9491-1D29223AFA99}" dt="2024-04-29T05:38:23.503" v="37" actId="478"/>
          <ac:cxnSpMkLst>
            <pc:docMk/>
            <pc:sldMk cId="292168648" sldId="262"/>
            <ac:cxnSpMk id="126" creationId="{576843E4-EB9E-7838-1DB3-D3ACFFC35A42}"/>
          </ac:cxnSpMkLst>
        </pc:cxnChg>
        <pc:cxnChg chg="del mod">
          <ac:chgData name="Marcel Welti" userId="e7d57520-face-422f-9789-e0fb7dcf2858" providerId="ADAL" clId="{754F4A20-6AE2-4743-9491-1D29223AFA99}" dt="2024-04-29T05:38:26.045" v="40" actId="478"/>
          <ac:cxnSpMkLst>
            <pc:docMk/>
            <pc:sldMk cId="292168648" sldId="262"/>
            <ac:cxnSpMk id="138" creationId="{AC1274B9-96FB-1D3B-0A0D-A35AE1B8CC87}"/>
          </ac:cxnSpMkLst>
        </pc:cxnChg>
        <pc:cxnChg chg="del mod">
          <ac:chgData name="Marcel Welti" userId="e7d57520-face-422f-9789-e0fb7dcf2858" providerId="ADAL" clId="{754F4A20-6AE2-4743-9491-1D29223AFA99}" dt="2024-04-29T05:38:27.919" v="42" actId="478"/>
          <ac:cxnSpMkLst>
            <pc:docMk/>
            <pc:sldMk cId="292168648" sldId="262"/>
            <ac:cxnSpMk id="143" creationId="{2893D559-FBB6-E72A-2988-572AD26C7620}"/>
          </ac:cxnSpMkLst>
        </pc:cxnChg>
        <pc:cxnChg chg="del mod">
          <ac:chgData name="Marcel Welti" userId="e7d57520-face-422f-9789-e0fb7dcf2858" providerId="ADAL" clId="{754F4A20-6AE2-4743-9491-1D29223AFA99}" dt="2024-04-29T05:38:25.310" v="39" actId="478"/>
          <ac:cxnSpMkLst>
            <pc:docMk/>
            <pc:sldMk cId="292168648" sldId="262"/>
            <ac:cxnSpMk id="159" creationId="{669167E5-B0EC-4D8C-A2B1-B7E421C1B103}"/>
          </ac:cxnSpMkLst>
        </pc:cxnChg>
        <pc:cxnChg chg="del mod">
          <ac:chgData name="Marcel Welti" userId="e7d57520-face-422f-9789-e0fb7dcf2858" providerId="ADAL" clId="{754F4A20-6AE2-4743-9491-1D29223AFA99}" dt="2024-04-29T05:38:26.763" v="41" actId="478"/>
          <ac:cxnSpMkLst>
            <pc:docMk/>
            <pc:sldMk cId="292168648" sldId="262"/>
            <ac:cxnSpMk id="165" creationId="{7FFAD09B-32FE-4D5A-DC77-D9DF0FEA4259}"/>
          </ac:cxnSpMkLst>
        </pc:cxnChg>
      </pc:sldChg>
      <pc:sldChg chg="add del">
        <pc:chgData name="Marcel Welti" userId="e7d57520-face-422f-9789-e0fb7dcf2858" providerId="ADAL" clId="{754F4A20-6AE2-4743-9491-1D29223AFA99}" dt="2024-04-29T05:52:16.940" v="815"/>
        <pc:sldMkLst>
          <pc:docMk/>
          <pc:sldMk cId="607376383" sldId="263"/>
        </pc:sldMkLst>
      </pc:sldChg>
      <pc:sldChg chg="modSp add">
        <pc:chgData name="Marcel Welti" userId="e7d57520-face-422f-9789-e0fb7dcf2858" providerId="ADAL" clId="{754F4A20-6AE2-4743-9491-1D29223AFA99}" dt="2024-04-29T05:59:11.981" v="859"/>
        <pc:sldMkLst>
          <pc:docMk/>
          <pc:sldMk cId="804948880" sldId="263"/>
        </pc:sldMkLst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2" creationId="{47968D49-AE80-1351-F690-5E0B292D95AA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3" creationId="{603ADB43-49B8-7DDD-B33C-695D80B3523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6" creationId="{B5BCAA60-AA28-B8B6-0F9A-E304A2EA07D8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8" creationId="{8C58BD10-B434-01F3-EA39-6F002D2E346F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9" creationId="{2200E56F-2E43-7938-A5F7-DB6B7C654552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12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13" creationId="{6093FC25-DFE2-635F-2B3F-C9E845D6788B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20" creationId="{0D31422D-AF30-B9E2-73B7-6967516C5892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22" creationId="{79401BEC-73AB-F077-BA5E-244EEB8DEE34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23" creationId="{4C56D5AA-2965-AADF-A304-00F1C377CACF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24" creationId="{122EDA26-D8B5-93EF-7CD8-6EDEB98AA168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25" creationId="{303EEFF6-EE38-432D-59B5-FC4361C9129D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26" creationId="{E01510D5-8BEA-0F21-B575-0F6C5816D1AC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27" creationId="{FBD929DD-6D4A-6906-FBAF-B4A0E948503E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29" creationId="{652C5EDB-1E57-8FB7-5B2F-DBA6224CAF8C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30" creationId="{6C038B03-E470-E396-718E-BD38CBE05314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31" creationId="{1027535E-6B50-446A-DCA2-2F6C38CBBC51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32" creationId="{F6D1222C-A151-2291-F6C4-D4275006DE41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33" creationId="{0447EBA9-37FF-9824-2D37-5FCB9A38F712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34" creationId="{079AF34A-7B2A-84E8-DA08-7FEAEBF48845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35" creationId="{79CDF8B5-D725-096A-ED6D-F2CF718F680C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36" creationId="{77371475-D7CD-C1B7-D545-1BC0D322D56A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37" creationId="{67F13696-8AC8-0F5C-D0BB-20EECC52941B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38" creationId="{E39ED51D-CAE7-F839-7FCA-4B2FBB883B66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39" creationId="{77569B18-2441-23BF-0A4A-96D259E17105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40" creationId="{C8E55466-2717-1DDB-8D0C-FD54D30555E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43" creationId="{C22869A6-37CA-1424-5E3F-DF4D090A68DA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44" creationId="{6A52A2C7-E5FB-B28A-6E7E-D58B3A2A98F6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54" creationId="{F25E823F-C3EA-91BF-D46F-7D23D7D823DC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55" creationId="{ADDAF764-3D03-B5B9-DC48-53E3D63AF956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56" creationId="{F515A57B-49CB-EA61-248E-39DACA76607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57" creationId="{23442A48-94ED-8A5F-A91E-24D4AB361E5E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58" creationId="{1ED4AAE7-B118-7AE4-88EF-3AE0FFF6168E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60" creationId="{85105F9A-F068-B899-D8BF-1EA9E3C6A155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64" creationId="{78BB3FC6-10AB-4EAF-B861-A5CDD6CF63EF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65" creationId="{2AF0FD34-CADA-5335-54FD-116B6355ADD3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66" creationId="{B4AB2C0B-45EB-4163-6574-93799B1895F4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146" creationId="{2F36FBBE-709D-1805-8BD6-D1897849BE7B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148" creationId="{32F307C2-1142-26F1-F7CD-677419DA3AE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k cId="804948880" sldId="263"/>
            <ac:spMk id="164" creationId="{632568B4-A0D8-FE60-2CB3-9C65A6AE0FF4}"/>
          </ac:spMkLst>
        </pc:spChg>
        <pc:grpChg chg="mod">
          <ac:chgData name="Marcel Welti" userId="e7d57520-face-422f-9789-e0fb7dcf2858" providerId="ADAL" clId="{754F4A20-6AE2-4743-9491-1D29223AFA99}" dt="2024-04-29T05:59:11.981" v="859"/>
          <ac:grpSpMkLst>
            <pc:docMk/>
            <pc:sldMk cId="804948880" sldId="263"/>
            <ac:grpSpMk id="11" creationId="{82FF691C-0275-44D0-3560-59544F88F792}"/>
          </ac:grpSpMkLst>
        </pc:grpChg>
        <pc:grpChg chg="mod">
          <ac:chgData name="Marcel Welti" userId="e7d57520-face-422f-9789-e0fb7dcf2858" providerId="ADAL" clId="{754F4A20-6AE2-4743-9491-1D29223AFA99}" dt="2024-04-29T05:59:11.981" v="859"/>
          <ac:grpSpMkLst>
            <pc:docMk/>
            <pc:sldMk cId="804948880" sldId="263"/>
            <ac:grpSpMk id="41" creationId="{3DF8578A-9D79-2E50-A4B2-619733C8FB51}"/>
          </ac:grpSpMkLst>
        </pc:grpChg>
        <pc:grpChg chg="mod">
          <ac:chgData name="Marcel Welti" userId="e7d57520-face-422f-9789-e0fb7dcf2858" providerId="ADAL" clId="{754F4A20-6AE2-4743-9491-1D29223AFA99}" dt="2024-04-29T05:59:11.981" v="859"/>
          <ac:grpSpMkLst>
            <pc:docMk/>
            <pc:sldMk cId="804948880" sldId="263"/>
            <ac:grpSpMk id="51" creationId="{400AF772-E7F8-EFE1-690F-9B44D43E5EF1}"/>
          </ac:grpSpMkLst>
        </pc:grpChg>
        <pc:grpChg chg="mod">
          <ac:chgData name="Marcel Welti" userId="e7d57520-face-422f-9789-e0fb7dcf2858" providerId="ADAL" clId="{754F4A20-6AE2-4743-9491-1D29223AFA99}" dt="2024-04-29T05:59:11.981" v="859"/>
          <ac:grpSpMkLst>
            <pc:docMk/>
            <pc:sldMk cId="804948880" sldId="263"/>
            <ac:grpSpMk id="73" creationId="{CFA8E026-1A2D-056E-D472-8A9CC6E00319}"/>
          </ac:grpSpMkLst>
        </pc:grpChg>
        <pc:grpChg chg="mod">
          <ac:chgData name="Marcel Welti" userId="e7d57520-face-422f-9789-e0fb7dcf2858" providerId="ADAL" clId="{754F4A20-6AE2-4743-9491-1D29223AFA99}" dt="2024-04-29T05:59:11.981" v="859"/>
          <ac:grpSpMkLst>
            <pc:docMk/>
            <pc:sldMk cId="804948880" sldId="263"/>
            <ac:grpSpMk id="74" creationId="{77FBE222-925A-100E-15F0-6F873D277D3B}"/>
          </ac:grpSpMkLst>
        </pc:grpChg>
        <pc:picChg chg="mod">
          <ac:chgData name="Marcel Welti" userId="e7d57520-face-422f-9789-e0fb7dcf2858" providerId="ADAL" clId="{754F4A20-6AE2-4743-9491-1D29223AFA99}" dt="2024-04-29T05:59:11.981" v="859"/>
          <ac:picMkLst>
            <pc:docMk/>
            <pc:sldMk cId="804948880" sldId="263"/>
            <ac:picMk id="1026" creationId="{00000000-0000-0000-0000-000000000000}"/>
          </ac:picMkLst>
        </pc:pic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804948880" sldId="263"/>
            <ac:cxnSpMk id="5" creationId="{37901687-52B5-C884-48D3-66E700BB9058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804948880" sldId="263"/>
            <ac:cxnSpMk id="10" creationId="{49CF27B0-34B6-A97E-449C-7FAAB9D67201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804948880" sldId="263"/>
            <ac:cxnSpMk id="14" creationId="{BAFC50A5-D3F6-DAB3-F764-FA5AB96ED014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804948880" sldId="263"/>
            <ac:cxnSpMk id="15" creationId="{94BA33E0-E283-D29A-F713-E616A9E3E4B5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804948880" sldId="263"/>
            <ac:cxnSpMk id="42" creationId="{24264EAD-B95E-DFEA-F951-0189EBF256E4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804948880" sldId="263"/>
            <ac:cxnSpMk id="45" creationId="{47EAA7C3-C524-47E1-4FF2-E29C3A4B0028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804948880" sldId="263"/>
            <ac:cxnSpMk id="49" creationId="{94BF1F8A-FED8-41AF-0BB8-A6E3CC567438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804948880" sldId="263"/>
            <ac:cxnSpMk id="50" creationId="{CAF5734B-462A-46C6-E8AA-7D0CA3CAA8F7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804948880" sldId="263"/>
            <ac:cxnSpMk id="62" creationId="{E9656717-89E5-5A63-8D6A-2D4197FEC6C5}"/>
          </ac:cxnSpMkLst>
        </pc:cxnChg>
        <pc:cxnChg chg="mod">
          <ac:chgData name="Marcel Welti" userId="e7d57520-face-422f-9789-e0fb7dcf2858" providerId="ADAL" clId="{754F4A20-6AE2-4743-9491-1D29223AFA99}" dt="2024-04-29T05:59:11.981" v="859"/>
          <ac:cxnSpMkLst>
            <pc:docMk/>
            <pc:sldMk cId="804948880" sldId="263"/>
            <ac:cxnSpMk id="63" creationId="{CFEA95D5-CED1-E671-83E7-9C80583B31A8}"/>
          </ac:cxnSpMkLst>
        </pc:cxnChg>
      </pc:sldChg>
      <pc:sldChg chg="add del">
        <pc:chgData name="Marcel Welti" userId="e7d57520-face-422f-9789-e0fb7dcf2858" providerId="ADAL" clId="{754F4A20-6AE2-4743-9491-1D29223AFA99}" dt="2024-04-29T05:51:21.841" v="804" actId="47"/>
        <pc:sldMkLst>
          <pc:docMk/>
          <pc:sldMk cId="2222842077" sldId="263"/>
        </pc:sldMkLst>
      </pc:sldChg>
      <pc:sldMasterChg chg="modSp modSldLayout">
        <pc:chgData name="Marcel Welti" userId="e7d57520-face-422f-9789-e0fb7dcf2858" providerId="ADAL" clId="{754F4A20-6AE2-4743-9491-1D29223AFA99}" dt="2024-04-29T05:59:11.981" v="859"/>
        <pc:sldMasterMkLst>
          <pc:docMk/>
          <pc:sldMasterMk cId="726941449" sldId="2147483648"/>
        </pc:sldMasterMkLst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asterMk cId="726941449" sldId="2147483648"/>
            <ac:spMk id="2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asterMk cId="726941449" sldId="2147483648"/>
            <ac:spMk id="3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asterMk cId="726941449" sldId="2147483648"/>
            <ac:spMk id="4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asterMk cId="726941449" sldId="2147483648"/>
            <ac:spMk id="5" creationId="{00000000-0000-0000-0000-000000000000}"/>
          </ac:spMkLst>
        </pc:spChg>
        <pc:spChg chg="mod">
          <ac:chgData name="Marcel Welti" userId="e7d57520-face-422f-9789-e0fb7dcf2858" providerId="ADAL" clId="{754F4A20-6AE2-4743-9491-1D29223AFA99}" dt="2024-04-29T05:59:11.981" v="859"/>
          <ac:spMkLst>
            <pc:docMk/>
            <pc:sldMasterMk cId="726941449" sldId="2147483648"/>
            <ac:spMk id="6" creationId="{00000000-0000-0000-0000-000000000000}"/>
          </ac:spMkLst>
        </pc:spChg>
        <pc:sldLayoutChg chg="modSp">
          <pc:chgData name="Marcel Welti" userId="e7d57520-face-422f-9789-e0fb7dcf2858" providerId="ADAL" clId="{754F4A20-6AE2-4743-9491-1D29223AFA99}" dt="2024-04-29T05:59:11.981" v="859"/>
          <pc:sldLayoutMkLst>
            <pc:docMk/>
            <pc:sldMasterMk cId="726941449" sldId="2147483648"/>
            <pc:sldLayoutMk cId="2214034633" sldId="2147483649"/>
          </pc:sldLayoutMkLst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2214034633" sldId="2147483649"/>
              <ac:spMk id="2" creationId="{00000000-0000-0000-0000-000000000000}"/>
            </ac:spMkLst>
          </pc:spChg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2214034633" sldId="2147483649"/>
              <ac:spMk id="3" creationId="{00000000-0000-0000-0000-000000000000}"/>
            </ac:spMkLst>
          </pc:spChg>
        </pc:sldLayoutChg>
        <pc:sldLayoutChg chg="modSp">
          <pc:chgData name="Marcel Welti" userId="e7d57520-face-422f-9789-e0fb7dcf2858" providerId="ADAL" clId="{754F4A20-6AE2-4743-9491-1D29223AFA99}" dt="2024-04-29T05:59:11.981" v="859"/>
          <pc:sldLayoutMkLst>
            <pc:docMk/>
            <pc:sldMasterMk cId="726941449" sldId="2147483648"/>
            <pc:sldLayoutMk cId="4139383932" sldId="2147483651"/>
          </pc:sldLayoutMkLst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4139383932" sldId="2147483651"/>
              <ac:spMk id="2" creationId="{00000000-0000-0000-0000-000000000000}"/>
            </ac:spMkLst>
          </pc:spChg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4139383932" sldId="2147483651"/>
              <ac:spMk id="3" creationId="{00000000-0000-0000-0000-000000000000}"/>
            </ac:spMkLst>
          </pc:spChg>
        </pc:sldLayoutChg>
        <pc:sldLayoutChg chg="modSp">
          <pc:chgData name="Marcel Welti" userId="e7d57520-face-422f-9789-e0fb7dcf2858" providerId="ADAL" clId="{754F4A20-6AE2-4743-9491-1D29223AFA99}" dt="2024-04-29T05:59:11.981" v="859"/>
          <pc:sldLayoutMkLst>
            <pc:docMk/>
            <pc:sldMasterMk cId="726941449" sldId="2147483648"/>
            <pc:sldLayoutMk cId="336707498" sldId="2147483652"/>
          </pc:sldLayoutMkLst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336707498" sldId="2147483652"/>
              <ac:spMk id="3" creationId="{00000000-0000-0000-0000-000000000000}"/>
            </ac:spMkLst>
          </pc:spChg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336707498" sldId="2147483652"/>
              <ac:spMk id="4" creationId="{00000000-0000-0000-0000-000000000000}"/>
            </ac:spMkLst>
          </pc:spChg>
        </pc:sldLayoutChg>
        <pc:sldLayoutChg chg="modSp">
          <pc:chgData name="Marcel Welti" userId="e7d57520-face-422f-9789-e0fb7dcf2858" providerId="ADAL" clId="{754F4A20-6AE2-4743-9491-1D29223AFA99}" dt="2024-04-29T05:59:11.981" v="859"/>
          <pc:sldLayoutMkLst>
            <pc:docMk/>
            <pc:sldMasterMk cId="726941449" sldId="2147483648"/>
            <pc:sldLayoutMk cId="861831546" sldId="2147483653"/>
          </pc:sldLayoutMkLst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861831546" sldId="2147483653"/>
              <ac:spMk id="2" creationId="{00000000-0000-0000-0000-000000000000}"/>
            </ac:spMkLst>
          </pc:spChg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861831546" sldId="2147483653"/>
              <ac:spMk id="3" creationId="{00000000-0000-0000-0000-000000000000}"/>
            </ac:spMkLst>
          </pc:spChg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861831546" sldId="2147483653"/>
              <ac:spMk id="4" creationId="{00000000-0000-0000-0000-000000000000}"/>
            </ac:spMkLst>
          </pc:spChg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861831546" sldId="2147483653"/>
              <ac:spMk id="5" creationId="{00000000-0000-0000-0000-000000000000}"/>
            </ac:spMkLst>
          </pc:spChg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861831546" sldId="2147483653"/>
              <ac:spMk id="6" creationId="{00000000-0000-0000-0000-000000000000}"/>
            </ac:spMkLst>
          </pc:spChg>
        </pc:sldLayoutChg>
        <pc:sldLayoutChg chg="modSp">
          <pc:chgData name="Marcel Welti" userId="e7d57520-face-422f-9789-e0fb7dcf2858" providerId="ADAL" clId="{754F4A20-6AE2-4743-9491-1D29223AFA99}" dt="2024-04-29T05:59:11.981" v="859"/>
          <pc:sldLayoutMkLst>
            <pc:docMk/>
            <pc:sldMasterMk cId="726941449" sldId="2147483648"/>
            <pc:sldLayoutMk cId="3171292425" sldId="2147483656"/>
          </pc:sldLayoutMkLst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3171292425" sldId="2147483656"/>
              <ac:spMk id="2" creationId="{00000000-0000-0000-0000-000000000000}"/>
            </ac:spMkLst>
          </pc:spChg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3171292425" sldId="2147483656"/>
              <ac:spMk id="3" creationId="{00000000-0000-0000-0000-000000000000}"/>
            </ac:spMkLst>
          </pc:spChg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3171292425" sldId="2147483656"/>
              <ac:spMk id="4" creationId="{00000000-0000-0000-0000-000000000000}"/>
            </ac:spMkLst>
          </pc:spChg>
        </pc:sldLayoutChg>
        <pc:sldLayoutChg chg="modSp">
          <pc:chgData name="Marcel Welti" userId="e7d57520-face-422f-9789-e0fb7dcf2858" providerId="ADAL" clId="{754F4A20-6AE2-4743-9491-1D29223AFA99}" dt="2024-04-29T05:59:11.981" v="859"/>
          <pc:sldLayoutMkLst>
            <pc:docMk/>
            <pc:sldMasterMk cId="726941449" sldId="2147483648"/>
            <pc:sldLayoutMk cId="311862700" sldId="2147483657"/>
          </pc:sldLayoutMkLst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311862700" sldId="2147483657"/>
              <ac:spMk id="2" creationId="{00000000-0000-0000-0000-000000000000}"/>
            </ac:spMkLst>
          </pc:spChg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311862700" sldId="2147483657"/>
              <ac:spMk id="3" creationId="{00000000-0000-0000-0000-000000000000}"/>
            </ac:spMkLst>
          </pc:spChg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311862700" sldId="2147483657"/>
              <ac:spMk id="4" creationId="{00000000-0000-0000-0000-000000000000}"/>
            </ac:spMkLst>
          </pc:spChg>
        </pc:sldLayoutChg>
        <pc:sldLayoutChg chg="modSp">
          <pc:chgData name="Marcel Welti" userId="e7d57520-face-422f-9789-e0fb7dcf2858" providerId="ADAL" clId="{754F4A20-6AE2-4743-9491-1D29223AFA99}" dt="2024-04-29T05:59:11.981" v="859"/>
          <pc:sldLayoutMkLst>
            <pc:docMk/>
            <pc:sldMasterMk cId="726941449" sldId="2147483648"/>
            <pc:sldLayoutMk cId="3674861046" sldId="2147483659"/>
          </pc:sldLayoutMkLst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3674861046" sldId="2147483659"/>
              <ac:spMk id="2" creationId="{00000000-0000-0000-0000-000000000000}"/>
            </ac:spMkLst>
          </pc:spChg>
          <pc:spChg chg="mod">
            <ac:chgData name="Marcel Welti" userId="e7d57520-face-422f-9789-e0fb7dcf2858" providerId="ADAL" clId="{754F4A20-6AE2-4743-9491-1D29223AFA99}" dt="2024-04-29T05:59:11.981" v="859"/>
            <ac:spMkLst>
              <pc:docMk/>
              <pc:sldMasterMk cId="726941449" sldId="2147483648"/>
              <pc:sldLayoutMk cId="3674861046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Marcel Welti" userId="e7d57520-face-422f-9789-e0fb7dcf2858" providerId="ADAL" clId="{6E6BE1A4-25A8-4947-BB66-69CD62F31C05}"/>
    <pc:docChg chg="undo redo custSel addSld delSld modSld">
      <pc:chgData name="Marcel Welti" userId="e7d57520-face-422f-9789-e0fb7dcf2858" providerId="ADAL" clId="{6E6BE1A4-25A8-4947-BB66-69CD62F31C05}" dt="2024-04-26T12:26:42.269" v="3432" actId="20577"/>
      <pc:docMkLst>
        <pc:docMk/>
      </pc:docMkLst>
      <pc:sldChg chg="addSp delSp modSp add mod">
        <pc:chgData name="Marcel Welti" userId="e7d57520-face-422f-9789-e0fb7dcf2858" providerId="ADAL" clId="{6E6BE1A4-25A8-4947-BB66-69CD62F31C05}" dt="2024-04-26T12:26:42.269" v="3432" actId="20577"/>
        <pc:sldMkLst>
          <pc:docMk/>
          <pc:sldMk cId="292168648" sldId="262"/>
        </pc:sldMkLst>
        <pc:spChg chg="add mod">
          <ac:chgData name="Marcel Welti" userId="e7d57520-face-422f-9789-e0fb7dcf2858" providerId="ADAL" clId="{6E6BE1A4-25A8-4947-BB66-69CD62F31C05}" dt="2024-04-26T12:11:59.268" v="2845" actId="14100"/>
          <ac:spMkLst>
            <pc:docMk/>
            <pc:sldMk cId="292168648" sldId="262"/>
            <ac:spMk id="2" creationId="{47968D49-AE80-1351-F690-5E0B292D95AA}"/>
          </ac:spMkLst>
        </pc:spChg>
        <pc:spChg chg="add mod">
          <ac:chgData name="Marcel Welti" userId="e7d57520-face-422f-9789-e0fb7dcf2858" providerId="ADAL" clId="{6E6BE1A4-25A8-4947-BB66-69CD62F31C05}" dt="2024-04-26T10:54:39.919" v="1378" actId="255"/>
          <ac:spMkLst>
            <pc:docMk/>
            <pc:sldMk cId="292168648" sldId="262"/>
            <ac:spMk id="3" creationId="{603ADB43-49B8-7DDD-B33C-695D80B3523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4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5" creationId="{00000000-0000-0000-0000-000000000000}"/>
          </ac:spMkLst>
        </pc:spChg>
        <pc:spChg chg="add mod ord">
          <ac:chgData name="Marcel Welti" userId="e7d57520-face-422f-9789-e0fb7dcf2858" providerId="ADAL" clId="{6E6BE1A4-25A8-4947-BB66-69CD62F31C05}" dt="2024-04-26T11:21:37.542" v="1650" actId="1035"/>
          <ac:spMkLst>
            <pc:docMk/>
            <pc:sldMk cId="292168648" sldId="262"/>
            <ac:spMk id="6" creationId="{B5BCAA60-AA28-B8B6-0F9A-E304A2EA07D8}"/>
          </ac:spMkLst>
        </pc:spChg>
        <pc:spChg chg="add mod ord">
          <ac:chgData name="Marcel Welti" userId="e7d57520-face-422f-9789-e0fb7dcf2858" providerId="ADAL" clId="{6E6BE1A4-25A8-4947-BB66-69CD62F31C05}" dt="2024-04-26T11:21:37.542" v="1650" actId="1035"/>
          <ac:spMkLst>
            <pc:docMk/>
            <pc:sldMk cId="292168648" sldId="262"/>
            <ac:spMk id="8" creationId="{8C58BD10-B434-01F3-EA39-6F002D2E346F}"/>
          </ac:spMkLst>
        </pc:spChg>
        <pc:spChg chg="add mod">
          <ac:chgData name="Marcel Welti" userId="e7d57520-face-422f-9789-e0fb7dcf2858" providerId="ADAL" clId="{6E6BE1A4-25A8-4947-BB66-69CD62F31C05}" dt="2024-04-26T10:52:55.951" v="1327" actId="1035"/>
          <ac:spMkLst>
            <pc:docMk/>
            <pc:sldMk cId="292168648" sldId="262"/>
            <ac:spMk id="9" creationId="{2200E56F-2E43-7938-A5F7-DB6B7C654552}"/>
          </ac:spMkLst>
        </pc:spChg>
        <pc:spChg chg="del mod">
          <ac:chgData name="Marcel Welti" userId="e7d57520-face-422f-9789-e0fb7dcf2858" providerId="ADAL" clId="{6E6BE1A4-25A8-4947-BB66-69CD62F31C05}" dt="2024-04-26T10:20:21.379" v="31" actId="478"/>
          <ac:spMkLst>
            <pc:docMk/>
            <pc:sldMk cId="292168648" sldId="262"/>
            <ac:spMk id="10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11" creationId="{00000000-0000-0000-0000-000000000000}"/>
          </ac:spMkLst>
        </pc:spChg>
        <pc:spChg chg="mod">
          <ac:chgData name="Marcel Welti" userId="e7d57520-face-422f-9789-e0fb7dcf2858" providerId="ADAL" clId="{6E6BE1A4-25A8-4947-BB66-69CD62F31C05}" dt="2024-04-26T10:53:29.828" v="1359" actId="1037"/>
          <ac:spMkLst>
            <pc:docMk/>
            <pc:sldMk cId="292168648" sldId="262"/>
            <ac:spMk id="12" creationId="{00000000-0000-0000-0000-000000000000}"/>
          </ac:spMkLst>
        </pc:spChg>
        <pc:spChg chg="add mod">
          <ac:chgData name="Marcel Welti" userId="e7d57520-face-422f-9789-e0fb7dcf2858" providerId="ADAL" clId="{6E6BE1A4-25A8-4947-BB66-69CD62F31C05}" dt="2024-04-26T12:12:34.486" v="2849" actId="20577"/>
          <ac:spMkLst>
            <pc:docMk/>
            <pc:sldMk cId="292168648" sldId="262"/>
            <ac:spMk id="13" creationId="{6093FC25-DFE2-635F-2B3F-C9E845D6788B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15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16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17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18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19" creationId="{00000000-0000-0000-0000-000000000000}"/>
          </ac:spMkLst>
        </pc:spChg>
        <pc:spChg chg="add mod">
          <ac:chgData name="Marcel Welti" userId="e7d57520-face-422f-9789-e0fb7dcf2858" providerId="ADAL" clId="{6E6BE1A4-25A8-4947-BB66-69CD62F31C05}" dt="2024-04-26T12:12:36.436" v="2850" actId="20577"/>
          <ac:spMkLst>
            <pc:docMk/>
            <pc:sldMk cId="292168648" sldId="262"/>
            <ac:spMk id="20" creationId="{0D31422D-AF30-B9E2-73B7-6967516C5892}"/>
          </ac:spMkLst>
        </pc:spChg>
        <pc:spChg chg="add del mod">
          <ac:chgData name="Marcel Welti" userId="e7d57520-face-422f-9789-e0fb7dcf2858" providerId="ADAL" clId="{6E6BE1A4-25A8-4947-BB66-69CD62F31C05}" dt="2024-04-26T10:29:22.593" v="488" actId="478"/>
          <ac:spMkLst>
            <pc:docMk/>
            <pc:sldMk cId="292168648" sldId="262"/>
            <ac:spMk id="21" creationId="{6FA47A26-5BFD-5855-FBD6-F173DECDE53A}"/>
          </ac:spMkLst>
        </pc:spChg>
        <pc:spChg chg="add mod">
          <ac:chgData name="Marcel Welti" userId="e7d57520-face-422f-9789-e0fb7dcf2858" providerId="ADAL" clId="{6E6BE1A4-25A8-4947-BB66-69CD62F31C05}" dt="2024-04-26T12:12:37.745" v="2851" actId="20577"/>
          <ac:spMkLst>
            <pc:docMk/>
            <pc:sldMk cId="292168648" sldId="262"/>
            <ac:spMk id="22" creationId="{79401BEC-73AB-F077-BA5E-244EEB8DEE34}"/>
          </ac:spMkLst>
        </pc:spChg>
        <pc:spChg chg="add mod">
          <ac:chgData name="Marcel Welti" userId="e7d57520-face-422f-9789-e0fb7dcf2858" providerId="ADAL" clId="{6E6BE1A4-25A8-4947-BB66-69CD62F31C05}" dt="2024-04-26T11:21:37.542" v="1650" actId="1035"/>
          <ac:spMkLst>
            <pc:docMk/>
            <pc:sldMk cId="292168648" sldId="262"/>
            <ac:spMk id="23" creationId="{4C56D5AA-2965-AADF-A304-00F1C377CACF}"/>
          </ac:spMkLst>
        </pc:spChg>
        <pc:spChg chg="add mod">
          <ac:chgData name="Marcel Welti" userId="e7d57520-face-422f-9789-e0fb7dcf2858" providerId="ADAL" clId="{6E6BE1A4-25A8-4947-BB66-69CD62F31C05}" dt="2024-04-26T11:32:58.500" v="1963" actId="1076"/>
          <ac:spMkLst>
            <pc:docMk/>
            <pc:sldMk cId="292168648" sldId="262"/>
            <ac:spMk id="24" creationId="{122EDA26-D8B5-93EF-7CD8-6EDEB98AA168}"/>
          </ac:spMkLst>
        </pc:spChg>
        <pc:spChg chg="add mod">
          <ac:chgData name="Marcel Welti" userId="e7d57520-face-422f-9789-e0fb7dcf2858" providerId="ADAL" clId="{6E6BE1A4-25A8-4947-BB66-69CD62F31C05}" dt="2024-04-26T11:21:37.542" v="1650" actId="1035"/>
          <ac:spMkLst>
            <pc:docMk/>
            <pc:sldMk cId="292168648" sldId="262"/>
            <ac:spMk id="25" creationId="{303EEFF6-EE38-432D-59B5-FC4361C9129D}"/>
          </ac:spMkLst>
        </pc:spChg>
        <pc:spChg chg="add mod">
          <ac:chgData name="Marcel Welti" userId="e7d57520-face-422f-9789-e0fb7dcf2858" providerId="ADAL" clId="{6E6BE1A4-25A8-4947-BB66-69CD62F31C05}" dt="2024-04-26T12:21:19.040" v="3197" actId="1038"/>
          <ac:spMkLst>
            <pc:docMk/>
            <pc:sldMk cId="292168648" sldId="262"/>
            <ac:spMk id="26" creationId="{E01510D5-8BEA-0F21-B575-0F6C5816D1AC}"/>
          </ac:spMkLst>
        </pc:spChg>
        <pc:spChg chg="add mod">
          <ac:chgData name="Marcel Welti" userId="e7d57520-face-422f-9789-e0fb7dcf2858" providerId="ADAL" clId="{6E6BE1A4-25A8-4947-BB66-69CD62F31C05}" dt="2024-04-26T12:21:53.017" v="3225" actId="1037"/>
          <ac:spMkLst>
            <pc:docMk/>
            <pc:sldMk cId="292168648" sldId="262"/>
            <ac:spMk id="27" creationId="{FBD929DD-6D4A-6906-FBAF-B4A0E948503E}"/>
          </ac:spMkLst>
        </pc:spChg>
        <pc:spChg chg="add mod">
          <ac:chgData name="Marcel Welti" userId="e7d57520-face-422f-9789-e0fb7dcf2858" providerId="ADAL" clId="{6E6BE1A4-25A8-4947-BB66-69CD62F31C05}" dt="2024-04-26T11:33:39.186" v="1967" actId="554"/>
          <ac:spMkLst>
            <pc:docMk/>
            <pc:sldMk cId="292168648" sldId="262"/>
            <ac:spMk id="29" creationId="{652C5EDB-1E57-8FB7-5B2F-DBA6224CAF8C}"/>
          </ac:spMkLst>
        </pc:spChg>
        <pc:spChg chg="add mod">
          <ac:chgData name="Marcel Welti" userId="e7d57520-face-422f-9789-e0fb7dcf2858" providerId="ADAL" clId="{6E6BE1A4-25A8-4947-BB66-69CD62F31C05}" dt="2024-04-26T11:40:56.335" v="2043" actId="553"/>
          <ac:spMkLst>
            <pc:docMk/>
            <pc:sldMk cId="292168648" sldId="262"/>
            <ac:spMk id="30" creationId="{6C038B03-E470-E396-718E-BD38CBE05314}"/>
          </ac:spMkLst>
        </pc:spChg>
        <pc:spChg chg="add mod">
          <ac:chgData name="Marcel Welti" userId="e7d57520-face-422f-9789-e0fb7dcf2858" providerId="ADAL" clId="{6E6BE1A4-25A8-4947-BB66-69CD62F31C05}" dt="2024-04-26T12:24:38.470" v="3385" actId="1076"/>
          <ac:spMkLst>
            <pc:docMk/>
            <pc:sldMk cId="292168648" sldId="262"/>
            <ac:spMk id="31" creationId="{1027535E-6B50-446A-DCA2-2F6C38CBBC51}"/>
          </ac:spMkLst>
        </pc:spChg>
        <pc:spChg chg="add mod">
          <ac:chgData name="Marcel Welti" userId="e7d57520-face-422f-9789-e0fb7dcf2858" providerId="ADAL" clId="{6E6BE1A4-25A8-4947-BB66-69CD62F31C05}" dt="2024-04-26T11:33:28.311" v="1966" actId="553"/>
          <ac:spMkLst>
            <pc:docMk/>
            <pc:sldMk cId="292168648" sldId="262"/>
            <ac:spMk id="32" creationId="{F6D1222C-A151-2291-F6C4-D4275006DE41}"/>
          </ac:spMkLst>
        </pc:spChg>
        <pc:spChg chg="add mod">
          <ac:chgData name="Marcel Welti" userId="e7d57520-face-422f-9789-e0fb7dcf2858" providerId="ADAL" clId="{6E6BE1A4-25A8-4947-BB66-69CD62F31C05}" dt="2024-04-26T11:33:43.999" v="1968" actId="408"/>
          <ac:spMkLst>
            <pc:docMk/>
            <pc:sldMk cId="292168648" sldId="262"/>
            <ac:spMk id="33" creationId="{0447EBA9-37FF-9824-2D37-5FCB9A38F712}"/>
          </ac:spMkLst>
        </pc:spChg>
        <pc:spChg chg="add mod">
          <ac:chgData name="Marcel Welti" userId="e7d57520-face-422f-9789-e0fb7dcf2858" providerId="ADAL" clId="{6E6BE1A4-25A8-4947-BB66-69CD62F31C05}" dt="2024-04-26T12:26:37.249" v="3430" actId="1037"/>
          <ac:spMkLst>
            <pc:docMk/>
            <pc:sldMk cId="292168648" sldId="262"/>
            <ac:spMk id="34" creationId="{079AF34A-7B2A-84E8-DA08-7FEAEBF48845}"/>
          </ac:spMkLst>
        </pc:spChg>
        <pc:spChg chg="add mod">
          <ac:chgData name="Marcel Welti" userId="e7d57520-face-422f-9789-e0fb7dcf2858" providerId="ADAL" clId="{6E6BE1A4-25A8-4947-BB66-69CD62F31C05}" dt="2024-04-26T12:26:42.269" v="3432" actId="20577"/>
          <ac:spMkLst>
            <pc:docMk/>
            <pc:sldMk cId="292168648" sldId="262"/>
            <ac:spMk id="35" creationId="{79CDF8B5-D725-096A-ED6D-F2CF718F680C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36" creationId="{77371475-D7CD-C1B7-D545-1BC0D322D56A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37" creationId="{67F13696-8AC8-0F5C-D0BB-20EECC52941B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38" creationId="{E39ED51D-CAE7-F839-7FCA-4B2FBB883B66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39" creationId="{77569B18-2441-23BF-0A4A-96D259E17105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40" creationId="{C8E55466-2717-1DDB-8D0C-FD54D30555E0}"/>
          </ac:spMkLst>
        </pc:spChg>
        <pc:spChg chg="add del mod">
          <ac:chgData name="Marcel Welti" userId="e7d57520-face-422f-9789-e0fb7dcf2858" providerId="ADAL" clId="{6E6BE1A4-25A8-4947-BB66-69CD62F31C05}" dt="2024-04-26T12:10:22.013" v="2789" actId="478"/>
          <ac:spMkLst>
            <pc:docMk/>
            <pc:sldMk cId="292168648" sldId="262"/>
            <ac:spMk id="41" creationId="{B5DC1B34-2541-CF46-ED12-699ABC0B562F}"/>
          </ac:spMkLst>
        </pc:spChg>
        <pc:spChg chg="add mod">
          <ac:chgData name="Marcel Welti" userId="e7d57520-face-422f-9789-e0fb7dcf2858" providerId="ADAL" clId="{6E6BE1A4-25A8-4947-BB66-69CD62F31C05}" dt="2024-04-26T12:26:02.096" v="3426" actId="1076"/>
          <ac:spMkLst>
            <pc:docMk/>
            <pc:sldMk cId="292168648" sldId="262"/>
            <ac:spMk id="43" creationId="{C22869A6-37CA-1424-5E3F-DF4D090A68DA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44" creationId="{6A52A2C7-E5FB-B28A-6E7E-D58B3A2A98F6}"/>
          </ac:spMkLst>
        </pc:spChg>
        <pc:spChg chg="add mod">
          <ac:chgData name="Marcel Welti" userId="e7d57520-face-422f-9789-e0fb7dcf2858" providerId="ADAL" clId="{6E6BE1A4-25A8-4947-BB66-69CD62F31C05}" dt="2024-04-26T11:18:35.884" v="1479"/>
          <ac:spMkLst>
            <pc:docMk/>
            <pc:sldMk cId="292168648" sldId="262"/>
            <ac:spMk id="46" creationId="{D354A96D-B933-4BBC-642D-3E3DB3BD87E1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48" creationId="{A028AB99-8027-4E86-8730-1DFDDEAEE79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50" creationId="{D5338E2B-2889-4926-919A-AD4FB637A0EB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52" creationId="{C34F170A-EB32-4EE3-A15F-F64A2F795E62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54" creationId="{F25E823F-C3EA-91BF-D46F-7D23D7D823DC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55" creationId="{ADDAF764-3D03-B5B9-DC48-53E3D63AF956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56" creationId="{F515A57B-49CB-EA61-248E-39DACA766070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57" creationId="{23442A48-94ED-8A5F-A91E-24D4AB361E5E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58" creationId="{1ED4AAE7-B118-7AE4-88EF-3AE0FFF6168E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59" creationId="{00000000-0000-0000-0000-000000000000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60" creationId="{85105F9A-F068-B899-D8BF-1EA9E3C6A155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61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62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63" creationId="{00000000-0000-0000-0000-000000000000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64" creationId="{78BB3FC6-10AB-4EAF-B861-A5CDD6CF63EF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65" creationId="{2AF0FD34-CADA-5335-54FD-116B6355ADD3}"/>
          </ac:spMkLst>
        </pc:spChg>
        <pc:spChg chg="add mod">
          <ac:chgData name="Marcel Welti" userId="e7d57520-face-422f-9789-e0fb7dcf2858" providerId="ADAL" clId="{6E6BE1A4-25A8-4947-BB66-69CD62F31C05}" dt="2024-04-26T12:24:55.906" v="3421" actId="1038"/>
          <ac:spMkLst>
            <pc:docMk/>
            <pc:sldMk cId="292168648" sldId="262"/>
            <ac:spMk id="66" creationId="{B4AB2C0B-45EB-4163-6574-93799B1895F4}"/>
          </ac:spMkLst>
        </pc:spChg>
        <pc:spChg chg="add del mod">
          <ac:chgData name="Marcel Welti" userId="e7d57520-face-422f-9789-e0fb7dcf2858" providerId="ADAL" clId="{6E6BE1A4-25A8-4947-BB66-69CD62F31C05}" dt="2024-04-26T11:57:04.789" v="2390" actId="478"/>
          <ac:spMkLst>
            <pc:docMk/>
            <pc:sldMk cId="292168648" sldId="262"/>
            <ac:spMk id="67" creationId="{8D024808-CA88-F2E3-E4E9-0CB60547DB85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128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142" creationId="{00000000-0000-0000-0000-000000000000}"/>
          </ac:spMkLst>
        </pc:spChg>
        <pc:spChg chg="add mod">
          <ac:chgData name="Marcel Welti" userId="e7d57520-face-422f-9789-e0fb7dcf2858" providerId="ADAL" clId="{6E6BE1A4-25A8-4947-BB66-69CD62F31C05}" dt="2024-04-26T12:12:26.714" v="2848" actId="20577"/>
          <ac:spMkLst>
            <pc:docMk/>
            <pc:sldMk cId="292168648" sldId="262"/>
            <ac:spMk id="146" creationId="{2F36FBBE-709D-1805-8BD6-D1897849BE7B}"/>
          </ac:spMkLst>
        </pc:spChg>
        <pc:spChg chg="add del mod">
          <ac:chgData name="Marcel Welti" userId="e7d57520-face-422f-9789-e0fb7dcf2858" providerId="ADAL" clId="{6E6BE1A4-25A8-4947-BB66-69CD62F31C05}" dt="2024-04-26T11:45:39.972" v="2105" actId="478"/>
          <ac:spMkLst>
            <pc:docMk/>
            <pc:sldMk cId="292168648" sldId="262"/>
            <ac:spMk id="147" creationId="{10477E20-4FD3-7C83-A534-EFB57BD4F3A2}"/>
          </ac:spMkLst>
        </pc:spChg>
        <pc:spChg chg="add mod">
          <ac:chgData name="Marcel Welti" userId="e7d57520-face-422f-9789-e0fb7dcf2858" providerId="ADAL" clId="{6E6BE1A4-25A8-4947-BB66-69CD62F31C05}" dt="2024-04-26T12:21:19.040" v="3197" actId="1038"/>
          <ac:spMkLst>
            <pc:docMk/>
            <pc:sldMk cId="292168648" sldId="262"/>
            <ac:spMk id="148" creationId="{32F307C2-1142-26F1-F7CD-677419DA3AE0}"/>
          </ac:spMkLst>
        </pc:spChg>
        <pc:spChg chg="add mod">
          <ac:chgData name="Marcel Welti" userId="e7d57520-face-422f-9789-e0fb7dcf2858" providerId="ADAL" clId="{6E6BE1A4-25A8-4947-BB66-69CD62F31C05}" dt="2024-04-26T12:24:30.588" v="3383" actId="14100"/>
          <ac:spMkLst>
            <pc:docMk/>
            <pc:sldMk cId="292168648" sldId="262"/>
            <ac:spMk id="164" creationId="{632568B4-A0D8-FE60-2CB3-9C65A6AE0FF4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198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199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200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228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274" creationId="{00000000-0000-0000-0000-000000000000}"/>
          </ac:spMkLst>
        </pc:spChg>
        <pc:spChg chg="del">
          <ac:chgData name="Marcel Welti" userId="e7d57520-face-422f-9789-e0fb7dcf2858" providerId="ADAL" clId="{6E6BE1A4-25A8-4947-BB66-69CD62F31C05}" dt="2024-04-26T10:17:12.095" v="3" actId="478"/>
          <ac:spMkLst>
            <pc:docMk/>
            <pc:sldMk cId="292168648" sldId="262"/>
            <ac:spMk id="279" creationId="{00000000-0000-0000-0000-000000000000}"/>
          </ac:spMkLst>
        </pc:spChg>
        <pc:picChg chg="mod">
          <ac:chgData name="Marcel Welti" userId="e7d57520-face-422f-9789-e0fb7dcf2858" providerId="ADAL" clId="{6E6BE1A4-25A8-4947-BB66-69CD62F31C05}" dt="2024-04-26T10:15:35.683" v="2" actId="14100"/>
          <ac:picMkLst>
            <pc:docMk/>
            <pc:sldMk cId="292168648" sldId="262"/>
            <ac:picMk id="1026" creationId="{00000000-0000-0000-0000-000000000000}"/>
          </ac:picMkLst>
        </pc:picChg>
        <pc:cxnChg chg="del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7" creationId="{A89023A8-6A8F-4C35-8B84-14E6C7B81FB3}"/>
          </ac:cxnSpMkLst>
        </pc:cxnChg>
        <pc:cxnChg chg="del mod">
          <ac:chgData name="Marcel Welti" userId="e7d57520-face-422f-9789-e0fb7dcf2858" providerId="ADAL" clId="{6E6BE1A4-25A8-4947-BB66-69CD62F31C05}" dt="2024-04-26T10:20:21.379" v="31" actId="478"/>
          <ac:cxnSpMkLst>
            <pc:docMk/>
            <pc:sldMk cId="292168648" sldId="262"/>
            <ac:cxnSpMk id="14" creationId="{00000000-0000-0000-0000-000000000000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28" creationId="{00000000-0000-0000-0000-000000000000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42" creationId="{1784B5CE-DBD2-4B21-8174-0C2CADDE6A0C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45" creationId="{0BDDC9EF-D79E-4BC6-B583-7F6DFA3F581F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47" creationId="{6E3DE072-C333-4795-BFF2-1BB1B0DF22C2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49" creationId="{BB81C507-3249-40B2-A569-DC09796B8054}"/>
          </ac:cxnSpMkLst>
        </pc:cxnChg>
        <pc:cxnChg chg="del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51" creationId="{CC54E849-DB06-4114-9BA7-1C6631131564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53" creationId="{00B8B2CE-5502-4A6A-B429-C95366CD565B}"/>
          </ac:cxnSpMkLst>
        </pc:cxnChg>
        <pc:cxnChg chg="add del mod">
          <ac:chgData name="Marcel Welti" userId="e7d57520-face-422f-9789-e0fb7dcf2858" providerId="ADAL" clId="{6E6BE1A4-25A8-4947-BB66-69CD62F31C05}" dt="2024-04-26T12:23:52.072" v="3377" actId="478"/>
          <ac:cxnSpMkLst>
            <pc:docMk/>
            <pc:sldMk cId="292168648" sldId="262"/>
            <ac:cxnSpMk id="69" creationId="{97532A25-C6B8-3C8F-64F0-B4241A55B2A9}"/>
          </ac:cxnSpMkLst>
        </pc:cxnChg>
        <pc:cxnChg chg="add del mod">
          <ac:chgData name="Marcel Welti" userId="e7d57520-face-422f-9789-e0fb7dcf2858" providerId="ADAL" clId="{6E6BE1A4-25A8-4947-BB66-69CD62F31C05}" dt="2024-04-26T12:23:52.762" v="3378" actId="478"/>
          <ac:cxnSpMkLst>
            <pc:docMk/>
            <pc:sldMk cId="292168648" sldId="262"/>
            <ac:cxnSpMk id="70" creationId="{5A6D38F2-B9AA-E9C0-ED15-AD4F05A40365}"/>
          </ac:cxnSpMkLst>
        </pc:cxnChg>
        <pc:cxnChg chg="add del mod">
          <ac:chgData name="Marcel Welti" userId="e7d57520-face-422f-9789-e0fb7dcf2858" providerId="ADAL" clId="{6E6BE1A4-25A8-4947-BB66-69CD62F31C05}" dt="2024-04-26T12:23:53.382" v="3379" actId="478"/>
          <ac:cxnSpMkLst>
            <pc:docMk/>
            <pc:sldMk cId="292168648" sldId="262"/>
            <ac:cxnSpMk id="71" creationId="{FE5DEAD1-21D6-35C8-F323-13A6A91C6636}"/>
          </ac:cxnSpMkLst>
        </pc:cxnChg>
        <pc:cxnChg chg="add del mod">
          <ac:chgData name="Marcel Welti" userId="e7d57520-face-422f-9789-e0fb7dcf2858" providerId="ADAL" clId="{6E6BE1A4-25A8-4947-BB66-69CD62F31C05}" dt="2024-04-26T12:23:30.860" v="3332" actId="478"/>
          <ac:cxnSpMkLst>
            <pc:docMk/>
            <pc:sldMk cId="292168648" sldId="262"/>
            <ac:cxnSpMk id="74" creationId="{0A7F34F6-C9D0-D0D6-B504-065FAF3CC3C3}"/>
          </ac:cxnSpMkLst>
        </pc:cxnChg>
        <pc:cxnChg chg="del mod">
          <ac:chgData name="Marcel Welti" userId="e7d57520-face-422f-9789-e0fb7dcf2858" providerId="ADAL" clId="{6E6BE1A4-25A8-4947-BB66-69CD62F31C05}" dt="2024-04-26T10:20:21.379" v="31" actId="478"/>
          <ac:cxnSpMkLst>
            <pc:docMk/>
            <pc:sldMk cId="292168648" sldId="262"/>
            <ac:cxnSpMk id="75" creationId="{00000000-0000-0000-0000-000000000000}"/>
          </ac:cxnSpMkLst>
        </pc:cxnChg>
        <pc:cxnChg chg="add del mod">
          <ac:chgData name="Marcel Welti" userId="e7d57520-face-422f-9789-e0fb7dcf2858" providerId="ADAL" clId="{6E6BE1A4-25A8-4947-BB66-69CD62F31C05}" dt="2024-04-26T12:23:32.059" v="3333" actId="478"/>
          <ac:cxnSpMkLst>
            <pc:docMk/>
            <pc:sldMk cId="292168648" sldId="262"/>
            <ac:cxnSpMk id="76" creationId="{830AFC83-6F47-AAAF-65E6-E6102F40716C}"/>
          </ac:cxnSpMkLst>
        </pc:cxnChg>
        <pc:cxnChg chg="add del mod">
          <ac:chgData name="Marcel Welti" userId="e7d57520-face-422f-9789-e0fb7dcf2858" providerId="ADAL" clId="{6E6BE1A4-25A8-4947-BB66-69CD62F31C05}" dt="2024-04-26T11:29:29.286" v="1919" actId="478"/>
          <ac:cxnSpMkLst>
            <pc:docMk/>
            <pc:sldMk cId="292168648" sldId="262"/>
            <ac:cxnSpMk id="77" creationId="{240940B8-5525-4D65-1B06-1757BD636C04}"/>
          </ac:cxnSpMkLst>
        </pc:cxnChg>
        <pc:cxnChg chg="add del mod">
          <ac:chgData name="Marcel Welti" userId="e7d57520-face-422f-9789-e0fb7dcf2858" providerId="ADAL" clId="{6E6BE1A4-25A8-4947-BB66-69CD62F31C05}" dt="2024-04-26T12:23:49.663" v="3375" actId="478"/>
          <ac:cxnSpMkLst>
            <pc:docMk/>
            <pc:sldMk cId="292168648" sldId="262"/>
            <ac:cxnSpMk id="84" creationId="{DD3B0F84-0AF5-C86D-40E5-9E08950C480C}"/>
          </ac:cxnSpMkLst>
        </pc:cxnChg>
        <pc:cxnChg chg="add del mod">
          <ac:chgData name="Marcel Welti" userId="e7d57520-face-422f-9789-e0fb7dcf2858" providerId="ADAL" clId="{6E6BE1A4-25A8-4947-BB66-69CD62F31C05}" dt="2024-04-26T12:23:50.443" v="3376" actId="478"/>
          <ac:cxnSpMkLst>
            <pc:docMk/>
            <pc:sldMk cId="292168648" sldId="262"/>
            <ac:cxnSpMk id="85" creationId="{B625D326-6B1D-D16A-9586-481DB9B68CBD}"/>
          </ac:cxnSpMkLst>
        </pc:cxnChg>
        <pc:cxnChg chg="add del mod">
          <ac:chgData name="Marcel Welti" userId="e7d57520-face-422f-9789-e0fb7dcf2858" providerId="ADAL" clId="{6E6BE1A4-25A8-4947-BB66-69CD62F31C05}" dt="2024-04-26T12:23:47.606" v="3373" actId="478"/>
          <ac:cxnSpMkLst>
            <pc:docMk/>
            <pc:sldMk cId="292168648" sldId="262"/>
            <ac:cxnSpMk id="88" creationId="{7238EE92-2CBE-5957-FAEE-71701FD644E6}"/>
          </ac:cxnSpMkLst>
        </pc:cxnChg>
        <pc:cxnChg chg="add del mod">
          <ac:chgData name="Marcel Welti" userId="e7d57520-face-422f-9789-e0fb7dcf2858" providerId="ADAL" clId="{6E6BE1A4-25A8-4947-BB66-69CD62F31C05}" dt="2024-04-26T12:23:48.593" v="3374" actId="478"/>
          <ac:cxnSpMkLst>
            <pc:docMk/>
            <pc:sldMk cId="292168648" sldId="262"/>
            <ac:cxnSpMk id="89" creationId="{DB7F5AEE-9E0A-A04E-7590-E98B65D171AD}"/>
          </ac:cxnSpMkLst>
        </pc:cxnChg>
        <pc:cxnChg chg="add del mod">
          <ac:chgData name="Marcel Welti" userId="e7d57520-face-422f-9789-e0fb7dcf2858" providerId="ADAL" clId="{6E6BE1A4-25A8-4947-BB66-69CD62F31C05}" dt="2024-04-26T12:23:54.452" v="3380" actId="478"/>
          <ac:cxnSpMkLst>
            <pc:docMk/>
            <pc:sldMk cId="292168648" sldId="262"/>
            <ac:cxnSpMk id="97" creationId="{C08DB20C-E5D0-B341-130E-E290892C853C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105" creationId="{00000000-0000-0000-0000-000000000000}"/>
          </ac:cxnSpMkLst>
        </pc:cxnChg>
        <pc:cxnChg chg="add del mod">
          <ac:chgData name="Marcel Welti" userId="e7d57520-face-422f-9789-e0fb7dcf2858" providerId="ADAL" clId="{6E6BE1A4-25A8-4947-BB66-69CD62F31C05}" dt="2024-04-26T11:36:43.528" v="2007" actId="478"/>
          <ac:cxnSpMkLst>
            <pc:docMk/>
            <pc:sldMk cId="292168648" sldId="262"/>
            <ac:cxnSpMk id="106" creationId="{2DB2A47E-DD82-E669-FD35-6FCA2324025F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108" creationId="{00000000-0000-0000-0000-000000000000}"/>
          </ac:cxnSpMkLst>
        </pc:cxnChg>
        <pc:cxnChg chg="add mod">
          <ac:chgData name="Marcel Welti" userId="e7d57520-face-422f-9789-e0fb7dcf2858" providerId="ADAL" clId="{6E6BE1A4-25A8-4947-BB66-69CD62F31C05}" dt="2024-04-26T12:24:55.906" v="3421" actId="1038"/>
          <ac:cxnSpMkLst>
            <pc:docMk/>
            <pc:sldMk cId="292168648" sldId="262"/>
            <ac:cxnSpMk id="109" creationId="{8D4ECB1C-9422-B1A2-FAC3-7B17DBBA4835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113" creationId="{00000000-0000-0000-0000-000000000000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116" creationId="{00000000-0000-0000-0000-000000000000}"/>
          </ac:cxnSpMkLst>
        </pc:cxnChg>
        <pc:cxnChg chg="add mod">
          <ac:chgData name="Marcel Welti" userId="e7d57520-face-422f-9789-e0fb7dcf2858" providerId="ADAL" clId="{6E6BE1A4-25A8-4947-BB66-69CD62F31C05}" dt="2024-04-26T12:24:30.588" v="3383" actId="14100"/>
          <ac:cxnSpMkLst>
            <pc:docMk/>
            <pc:sldMk cId="292168648" sldId="262"/>
            <ac:cxnSpMk id="117" creationId="{BA552E3B-DD2C-217C-88BD-2B6B93F4A34B}"/>
          </ac:cxnSpMkLst>
        </pc:cxnChg>
        <pc:cxnChg chg="add mod">
          <ac:chgData name="Marcel Welti" userId="e7d57520-face-422f-9789-e0fb7dcf2858" providerId="ADAL" clId="{6E6BE1A4-25A8-4947-BB66-69CD62F31C05}" dt="2024-04-26T12:24:30.588" v="3383" actId="14100"/>
          <ac:cxnSpMkLst>
            <pc:docMk/>
            <pc:sldMk cId="292168648" sldId="262"/>
            <ac:cxnSpMk id="120" creationId="{F4C66926-E6CC-801C-FFA4-2694EC09F069}"/>
          </ac:cxnSpMkLst>
        </pc:cxnChg>
        <pc:cxnChg chg="add mod">
          <ac:chgData name="Marcel Welti" userId="e7d57520-face-422f-9789-e0fb7dcf2858" providerId="ADAL" clId="{6E6BE1A4-25A8-4947-BB66-69CD62F31C05}" dt="2024-04-26T12:24:30.588" v="3383" actId="14100"/>
          <ac:cxnSpMkLst>
            <pc:docMk/>
            <pc:sldMk cId="292168648" sldId="262"/>
            <ac:cxnSpMk id="126" creationId="{576843E4-EB9E-7838-1DB3-D3ACFFC35A42}"/>
          </ac:cxnSpMkLst>
        </pc:cxnChg>
        <pc:cxnChg chg="add del mod">
          <ac:chgData name="Marcel Welti" userId="e7d57520-face-422f-9789-e0fb7dcf2858" providerId="ADAL" clId="{6E6BE1A4-25A8-4947-BB66-69CD62F31C05}" dt="2024-04-26T11:41:11.505" v="2046" actId="478"/>
          <ac:cxnSpMkLst>
            <pc:docMk/>
            <pc:sldMk cId="292168648" sldId="262"/>
            <ac:cxnSpMk id="131" creationId="{F3AFC10C-6C20-5891-3E26-C9E5CEDB3929}"/>
          </ac:cxnSpMkLst>
        </pc:cxnChg>
        <pc:cxnChg chg="add del mod">
          <ac:chgData name="Marcel Welti" userId="e7d57520-face-422f-9789-e0fb7dcf2858" providerId="ADAL" clId="{6E6BE1A4-25A8-4947-BB66-69CD62F31C05}" dt="2024-04-26T11:41:40.083" v="2058" actId="478"/>
          <ac:cxnSpMkLst>
            <pc:docMk/>
            <pc:sldMk cId="292168648" sldId="262"/>
            <ac:cxnSpMk id="134" creationId="{3A39034F-8421-8AB1-6401-DF5A3486296F}"/>
          </ac:cxnSpMkLst>
        </pc:cxnChg>
        <pc:cxnChg chg="add mod">
          <ac:chgData name="Marcel Welti" userId="e7d57520-face-422f-9789-e0fb7dcf2858" providerId="ADAL" clId="{6E6BE1A4-25A8-4947-BB66-69CD62F31C05}" dt="2024-04-26T12:24:30.588" v="3383" actId="14100"/>
          <ac:cxnSpMkLst>
            <pc:docMk/>
            <pc:sldMk cId="292168648" sldId="262"/>
            <ac:cxnSpMk id="138" creationId="{AC1274B9-96FB-1D3B-0A0D-A35AE1B8CC87}"/>
          </ac:cxnSpMkLst>
        </pc:cxnChg>
        <pc:cxnChg chg="add mod">
          <ac:chgData name="Marcel Welti" userId="e7d57520-face-422f-9789-e0fb7dcf2858" providerId="ADAL" clId="{6E6BE1A4-25A8-4947-BB66-69CD62F31C05}" dt="2024-04-26T12:24:30.588" v="3383" actId="14100"/>
          <ac:cxnSpMkLst>
            <pc:docMk/>
            <pc:sldMk cId="292168648" sldId="262"/>
            <ac:cxnSpMk id="143" creationId="{2893D559-FBB6-E72A-2988-572AD26C7620}"/>
          </ac:cxnSpMkLst>
        </pc:cxnChg>
        <pc:cxnChg chg="add mod">
          <ac:chgData name="Marcel Welti" userId="e7d57520-face-422f-9789-e0fb7dcf2858" providerId="ADAL" clId="{6E6BE1A4-25A8-4947-BB66-69CD62F31C05}" dt="2024-04-26T12:21:19.040" v="3197" actId="1038"/>
          <ac:cxnSpMkLst>
            <pc:docMk/>
            <pc:sldMk cId="292168648" sldId="262"/>
            <ac:cxnSpMk id="159" creationId="{669167E5-B0EC-4D8C-A2B1-B7E421C1B103}"/>
          </ac:cxnSpMkLst>
        </pc:cxnChg>
        <pc:cxnChg chg="add mod">
          <ac:chgData name="Marcel Welti" userId="e7d57520-face-422f-9789-e0fb7dcf2858" providerId="ADAL" clId="{6E6BE1A4-25A8-4947-BB66-69CD62F31C05}" dt="2024-04-26T12:24:30.588" v="3383" actId="14100"/>
          <ac:cxnSpMkLst>
            <pc:docMk/>
            <pc:sldMk cId="292168648" sldId="262"/>
            <ac:cxnSpMk id="165" creationId="{7FFAD09B-32FE-4D5A-DC77-D9DF0FEA4259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205" creationId="{00000000-0000-0000-0000-000000000000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207" creationId="{00000000-0000-0000-0000-000000000000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230" creationId="{00000000-0000-0000-0000-000000000000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245" creationId="{00000000-0000-0000-0000-000000000000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285" creationId="{00000000-0000-0000-0000-000000000000}"/>
          </ac:cxnSpMkLst>
        </pc:cxnChg>
        <pc:cxnChg chg="del mod">
          <ac:chgData name="Marcel Welti" userId="e7d57520-face-422f-9789-e0fb7dcf2858" providerId="ADAL" clId="{6E6BE1A4-25A8-4947-BB66-69CD62F31C05}" dt="2024-04-26T10:17:12.095" v="3" actId="478"/>
          <ac:cxnSpMkLst>
            <pc:docMk/>
            <pc:sldMk cId="292168648" sldId="262"/>
            <ac:cxnSpMk id="287" creationId="{00000000-0000-0000-0000-000000000000}"/>
          </ac:cxnSpMkLst>
        </pc:cxnChg>
      </pc:sldChg>
      <pc:sldChg chg="new add del">
        <pc:chgData name="Marcel Welti" userId="e7d57520-face-422f-9789-e0fb7dcf2858" providerId="ADAL" clId="{6E6BE1A4-25A8-4947-BB66-69CD62F31C05}" dt="2024-04-26T12:10:08.897" v="2785" actId="680"/>
        <pc:sldMkLst>
          <pc:docMk/>
          <pc:sldMk cId="190336593" sldId="263"/>
        </pc:sldMkLst>
      </pc:sldChg>
    </pc:docChg>
  </pc:docChgLst>
  <pc:docChgLst>
    <pc:chgData name="Marcel Welti" userId="e7d57520-face-422f-9789-e0fb7dcf2858" providerId="ADAL" clId="{376280A0-9480-4E58-8070-60FA33C343C2}"/>
    <pc:docChg chg="custSel modSld">
      <pc:chgData name="Marcel Welti" userId="e7d57520-face-422f-9789-e0fb7dcf2858" providerId="ADAL" clId="{376280A0-9480-4E58-8070-60FA33C343C2}" dt="2024-08-02T05:56:51.320" v="11" actId="478"/>
      <pc:docMkLst>
        <pc:docMk/>
      </pc:docMkLst>
      <pc:sldChg chg="delSp modSp mod">
        <pc:chgData name="Marcel Welti" userId="e7d57520-face-422f-9789-e0fb7dcf2858" providerId="ADAL" clId="{376280A0-9480-4E58-8070-60FA33C343C2}" dt="2024-08-02T05:56:51.320" v="11" actId="478"/>
        <pc:sldMkLst>
          <pc:docMk/>
          <pc:sldMk cId="1965852897" sldId="261"/>
        </pc:sldMkLst>
        <pc:spChg chg="mod">
          <ac:chgData name="Marcel Welti" userId="e7d57520-face-422f-9789-e0fb7dcf2858" providerId="ADAL" clId="{376280A0-9480-4E58-8070-60FA33C343C2}" dt="2024-08-02T05:56:16.677" v="9" actId="20577"/>
          <ac:spMkLst>
            <pc:docMk/>
            <pc:sldMk cId="1965852897" sldId="261"/>
            <ac:spMk id="11" creationId="{00000000-0000-0000-0000-000000000000}"/>
          </ac:spMkLst>
        </pc:spChg>
        <pc:spChg chg="del">
          <ac:chgData name="Marcel Welti" userId="e7d57520-face-422f-9789-e0fb7dcf2858" providerId="ADAL" clId="{376280A0-9480-4E58-8070-60FA33C343C2}" dt="2024-08-02T05:56:49.914" v="10" actId="478"/>
          <ac:spMkLst>
            <pc:docMk/>
            <pc:sldMk cId="1965852897" sldId="261"/>
            <ac:spMk id="228" creationId="{00000000-0000-0000-0000-000000000000}"/>
          </ac:spMkLst>
        </pc:spChg>
        <pc:cxnChg chg="del mod">
          <ac:chgData name="Marcel Welti" userId="e7d57520-face-422f-9789-e0fb7dcf2858" providerId="ADAL" clId="{376280A0-9480-4E58-8070-60FA33C343C2}" dt="2024-08-02T05:56:51.320" v="11" actId="478"/>
          <ac:cxnSpMkLst>
            <pc:docMk/>
            <pc:sldMk cId="1965852897" sldId="261"/>
            <ac:cxnSpMk id="42" creationId="{1784B5CE-DBD2-4B21-8174-0C2CADDE6A0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1" y="360203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9" indent="0" algn="ctr">
              <a:buNone/>
              <a:defRPr sz="2000"/>
            </a:lvl2pPr>
            <a:lvl3pPr marL="914440" indent="0" algn="ctr">
              <a:buNone/>
              <a:defRPr sz="1801"/>
            </a:lvl3pPr>
            <a:lvl4pPr marL="1371659" indent="0" algn="ctr">
              <a:buNone/>
              <a:defRPr sz="1600"/>
            </a:lvl4pPr>
            <a:lvl5pPr marL="1828879" indent="0" algn="ctr">
              <a:buNone/>
              <a:defRPr sz="1600"/>
            </a:lvl5pPr>
            <a:lvl6pPr marL="2286099" indent="0" algn="ctr">
              <a:buNone/>
              <a:defRPr sz="1600"/>
            </a:lvl6pPr>
            <a:lvl7pPr marL="2743318" indent="0" algn="ctr">
              <a:buNone/>
              <a:defRPr sz="1600"/>
            </a:lvl7pPr>
            <a:lvl8pPr marL="3200538" indent="0" algn="ctr">
              <a:buNone/>
              <a:defRPr sz="1600"/>
            </a:lvl8pPr>
            <a:lvl9pPr marL="3657757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5D31-A51D-4600-A70E-2CE589BDCB3D}" type="datetimeFigureOut">
              <a:rPr lang="de-CH" smtClean="0"/>
              <a:t>02.08.2024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4821-B2BF-435A-8FF6-C531EE7E25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14034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5D31-A51D-4600-A70E-2CE589BDCB3D}" type="datetimeFigureOut">
              <a:rPr lang="de-CH" smtClean="0"/>
              <a:t>02.08.2024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4821-B2BF-435A-8FF6-C531EE7E25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39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5D31-A51D-4600-A70E-2CE589BDCB3D}" type="datetimeFigureOut">
              <a:rPr lang="de-CH" smtClean="0"/>
              <a:t>02.08.2024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4821-B2BF-435A-8FF6-C531EE7E25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74861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5D31-A51D-4600-A70E-2CE589BDCB3D}" type="datetimeFigureOut">
              <a:rPr lang="de-CH" smtClean="0"/>
              <a:t>02.08.2024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4821-B2BF-435A-8FF6-C531EE7E25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742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0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5D31-A51D-4600-A70E-2CE589BDCB3D}" type="datetimeFigureOut">
              <a:rPr lang="de-CH" smtClean="0"/>
              <a:t>02.08.2024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4821-B2BF-435A-8FF6-C531EE7E25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39383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1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1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5D31-A51D-4600-A70E-2CE589BDCB3D}" type="datetimeFigureOut">
              <a:rPr lang="de-CH" smtClean="0"/>
              <a:t>02.08.2024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4821-B2BF-435A-8FF6-C531EE7E25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707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9" indent="0">
              <a:buNone/>
              <a:defRPr sz="2000" b="1"/>
            </a:lvl2pPr>
            <a:lvl3pPr marL="914440" indent="0">
              <a:buNone/>
              <a:defRPr sz="1801" b="1"/>
            </a:lvl3pPr>
            <a:lvl4pPr marL="1371659" indent="0">
              <a:buNone/>
              <a:defRPr sz="1600" b="1"/>
            </a:lvl4pPr>
            <a:lvl5pPr marL="1828879" indent="0">
              <a:buNone/>
              <a:defRPr sz="1600" b="1"/>
            </a:lvl5pPr>
            <a:lvl6pPr marL="2286099" indent="0">
              <a:buNone/>
              <a:defRPr sz="1600" b="1"/>
            </a:lvl6pPr>
            <a:lvl7pPr marL="2743318" indent="0">
              <a:buNone/>
              <a:defRPr sz="1600" b="1"/>
            </a:lvl7pPr>
            <a:lvl8pPr marL="3200538" indent="0">
              <a:buNone/>
              <a:defRPr sz="1600" b="1"/>
            </a:lvl8pPr>
            <a:lvl9pPr marL="3657757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9" indent="0">
              <a:buNone/>
              <a:defRPr sz="2000" b="1"/>
            </a:lvl2pPr>
            <a:lvl3pPr marL="914440" indent="0">
              <a:buNone/>
              <a:defRPr sz="1801" b="1"/>
            </a:lvl3pPr>
            <a:lvl4pPr marL="1371659" indent="0">
              <a:buNone/>
              <a:defRPr sz="1600" b="1"/>
            </a:lvl4pPr>
            <a:lvl5pPr marL="1828879" indent="0">
              <a:buNone/>
              <a:defRPr sz="1600" b="1"/>
            </a:lvl5pPr>
            <a:lvl6pPr marL="2286099" indent="0">
              <a:buNone/>
              <a:defRPr sz="1600" b="1"/>
            </a:lvl6pPr>
            <a:lvl7pPr marL="2743318" indent="0">
              <a:buNone/>
              <a:defRPr sz="1600" b="1"/>
            </a:lvl7pPr>
            <a:lvl8pPr marL="3200538" indent="0">
              <a:buNone/>
              <a:defRPr sz="1600" b="1"/>
            </a:lvl8pPr>
            <a:lvl9pPr marL="3657757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5D31-A51D-4600-A70E-2CE589BDCB3D}" type="datetimeFigureOut">
              <a:rPr lang="de-CH" smtClean="0"/>
              <a:t>02.08.2024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4821-B2BF-435A-8FF6-C531EE7E25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61831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5D31-A51D-4600-A70E-2CE589BDCB3D}" type="datetimeFigureOut">
              <a:rPr lang="de-CH" smtClean="0"/>
              <a:t>02.08.2024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4821-B2BF-435A-8FF6-C531EE7E25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6877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5D31-A51D-4600-A70E-2CE589BDCB3D}" type="datetimeFigureOut">
              <a:rPr lang="de-CH" smtClean="0"/>
              <a:t>02.08.2024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4821-B2BF-435A-8FF6-C531EE7E25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43544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1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9" indent="0">
              <a:buNone/>
              <a:defRPr sz="1400"/>
            </a:lvl2pPr>
            <a:lvl3pPr marL="914440" indent="0">
              <a:buNone/>
              <a:defRPr sz="1200"/>
            </a:lvl3pPr>
            <a:lvl4pPr marL="1371659" indent="0">
              <a:buNone/>
              <a:defRPr sz="1000"/>
            </a:lvl4pPr>
            <a:lvl5pPr marL="1828879" indent="0">
              <a:buNone/>
              <a:defRPr sz="1000"/>
            </a:lvl5pPr>
            <a:lvl6pPr marL="2286099" indent="0">
              <a:buNone/>
              <a:defRPr sz="1000"/>
            </a:lvl6pPr>
            <a:lvl7pPr marL="2743318" indent="0">
              <a:buNone/>
              <a:defRPr sz="1000"/>
            </a:lvl7pPr>
            <a:lvl8pPr marL="3200538" indent="0">
              <a:buNone/>
              <a:defRPr sz="1000"/>
            </a:lvl8pPr>
            <a:lvl9pPr marL="3657757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5D31-A51D-4600-A70E-2CE589BDCB3D}" type="datetimeFigureOut">
              <a:rPr lang="de-CH" smtClean="0"/>
              <a:t>02.08.2024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4821-B2BF-435A-8FF6-C531EE7E25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71292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9" indent="0">
              <a:buNone/>
              <a:defRPr sz="2801"/>
            </a:lvl2pPr>
            <a:lvl3pPr marL="914440" indent="0">
              <a:buNone/>
              <a:defRPr sz="2400"/>
            </a:lvl3pPr>
            <a:lvl4pPr marL="1371659" indent="0">
              <a:buNone/>
              <a:defRPr sz="2000"/>
            </a:lvl4pPr>
            <a:lvl5pPr marL="1828879" indent="0">
              <a:buNone/>
              <a:defRPr sz="2000"/>
            </a:lvl5pPr>
            <a:lvl6pPr marL="2286099" indent="0">
              <a:buNone/>
              <a:defRPr sz="2000"/>
            </a:lvl6pPr>
            <a:lvl7pPr marL="2743318" indent="0">
              <a:buNone/>
              <a:defRPr sz="2000"/>
            </a:lvl7pPr>
            <a:lvl8pPr marL="3200538" indent="0">
              <a:buNone/>
              <a:defRPr sz="2000"/>
            </a:lvl8pPr>
            <a:lvl9pPr marL="3657757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9" indent="0">
              <a:buNone/>
              <a:defRPr sz="1400"/>
            </a:lvl2pPr>
            <a:lvl3pPr marL="914440" indent="0">
              <a:buNone/>
              <a:defRPr sz="1200"/>
            </a:lvl3pPr>
            <a:lvl4pPr marL="1371659" indent="0">
              <a:buNone/>
              <a:defRPr sz="1000"/>
            </a:lvl4pPr>
            <a:lvl5pPr marL="1828879" indent="0">
              <a:buNone/>
              <a:defRPr sz="1000"/>
            </a:lvl5pPr>
            <a:lvl6pPr marL="2286099" indent="0">
              <a:buNone/>
              <a:defRPr sz="1000"/>
            </a:lvl6pPr>
            <a:lvl7pPr marL="2743318" indent="0">
              <a:buNone/>
              <a:defRPr sz="1000"/>
            </a:lvl7pPr>
            <a:lvl8pPr marL="3200538" indent="0">
              <a:buNone/>
              <a:defRPr sz="1000"/>
            </a:lvl8pPr>
            <a:lvl9pPr marL="3657757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5D31-A51D-4600-A70E-2CE589BDCB3D}" type="datetimeFigureOut">
              <a:rPr lang="de-CH" smtClean="0"/>
              <a:t>02.08.2024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74821-B2BF-435A-8FF6-C531EE7E25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186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1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65D31-A51D-4600-A70E-2CE589BDCB3D}" type="datetimeFigureOut">
              <a:rPr lang="de-CH" smtClean="0"/>
              <a:t>02.08.2024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74821-B2BF-435A-8FF6-C531EE7E25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94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4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0" indent="-228610" algn="l" defTabSz="91444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1" kern="1200">
          <a:solidFill>
            <a:schemeClr val="tx1"/>
          </a:solidFill>
          <a:latin typeface="+mn-lt"/>
          <a:ea typeface="+mn-ea"/>
          <a:cs typeface="+mn-cs"/>
        </a:defRPr>
      </a:lvl1pPr>
      <a:lvl2pPr marL="685830" indent="-228610" algn="l" defTabSz="914440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9" indent="-228610" algn="l" defTabSz="914440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9" indent="-228610" algn="l" defTabSz="914440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9" indent="-228610" algn="l" defTabSz="914440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708" indent="-228610" algn="l" defTabSz="914440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929" indent="-228610" algn="l" defTabSz="914440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148" indent="-228610" algn="l" defTabSz="914440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367" indent="-228610" algn="l" defTabSz="914440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4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9" algn="l" defTabSz="91444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40" algn="l" defTabSz="91444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9" algn="l" defTabSz="91444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9" algn="l" defTabSz="91444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9" algn="l" defTabSz="91444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318" algn="l" defTabSz="91444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538" algn="l" defTabSz="91444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757" algn="l" defTabSz="914440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822965" y="2078005"/>
            <a:ext cx="10424160" cy="987424"/>
          </a:xfrm>
          <a:prstGeom prst="rect">
            <a:avLst/>
          </a:prstGeom>
          <a:solidFill>
            <a:srgbClr val="83BC5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0" rtlCol="0" anchor="t" anchorCtr="0"/>
          <a:lstStyle/>
          <a:p>
            <a:pPr algn="ctr" defTabSz="466745">
              <a:lnSpc>
                <a:spcPct val="90000"/>
              </a:lnSpc>
              <a:spcBef>
                <a:spcPts val="1200"/>
              </a:spcBef>
            </a:pPr>
            <a:r>
              <a:rPr lang="de-CH" sz="1200" b="1" dirty="0">
                <a:solidFill>
                  <a:schemeClr val="tx1"/>
                </a:solidFill>
              </a:rPr>
              <a:t>Gemeinderat</a:t>
            </a:r>
          </a:p>
          <a:p>
            <a:pPr algn="ctr" defTabSz="466745">
              <a:lnSpc>
                <a:spcPct val="90000"/>
              </a:lnSpc>
              <a:spcBef>
                <a:spcPct val="0"/>
              </a:spcBef>
              <a:spcAft>
                <a:spcPts val="501"/>
              </a:spcAft>
            </a:pPr>
            <a:endParaRPr lang="de-CH" sz="1200" b="1" dirty="0">
              <a:solidFill>
                <a:schemeClr val="tx1"/>
              </a:solidFill>
            </a:endParaRPr>
          </a:p>
        </p:txBody>
      </p:sp>
      <p:sp>
        <p:nvSpPr>
          <p:cNvPr id="279" name="Rechteck 278"/>
          <p:cNvSpPr/>
          <p:nvPr/>
        </p:nvSpPr>
        <p:spPr>
          <a:xfrm>
            <a:off x="8079209" y="5661926"/>
            <a:ext cx="1586650" cy="357186"/>
          </a:xfrm>
          <a:prstGeom prst="rect">
            <a:avLst/>
          </a:prstGeom>
          <a:solidFill>
            <a:srgbClr val="D4E8C6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72000" bIns="36000" rtlCol="0" anchor="t" anchorCtr="0"/>
          <a:lstStyle/>
          <a:p>
            <a:pPr defTabSz="400067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Hausdienst</a:t>
            </a:r>
          </a:p>
        </p:txBody>
      </p:sp>
      <p:sp>
        <p:nvSpPr>
          <p:cNvPr id="199" name="Rechteck 198"/>
          <p:cNvSpPr/>
          <p:nvPr/>
        </p:nvSpPr>
        <p:spPr>
          <a:xfrm>
            <a:off x="4384716" y="5656641"/>
            <a:ext cx="1586650" cy="338781"/>
          </a:xfrm>
          <a:prstGeom prst="rect">
            <a:avLst/>
          </a:prstGeom>
          <a:solidFill>
            <a:srgbClr val="D4E8C6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t" anchorCtr="0"/>
          <a:lstStyle/>
          <a:p>
            <a:pPr defTabSz="400067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Einwohnerdienste</a:t>
            </a:r>
          </a:p>
        </p:txBody>
      </p:sp>
      <p:sp>
        <p:nvSpPr>
          <p:cNvPr id="200" name="Rechteck 199"/>
          <p:cNvSpPr/>
          <p:nvPr/>
        </p:nvSpPr>
        <p:spPr>
          <a:xfrm>
            <a:off x="4384716" y="6051477"/>
            <a:ext cx="1586650" cy="341985"/>
          </a:xfrm>
          <a:prstGeom prst="rect">
            <a:avLst/>
          </a:prstGeom>
          <a:solidFill>
            <a:srgbClr val="D4E8C6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t" anchorCtr="0"/>
          <a:lstStyle/>
          <a:p>
            <a:pPr defTabSz="400067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Sozialdienste und Asylwesen</a:t>
            </a:r>
          </a:p>
        </p:txBody>
      </p:sp>
      <p:sp>
        <p:nvSpPr>
          <p:cNvPr id="4" name="Rechteck 3"/>
          <p:cNvSpPr/>
          <p:nvPr/>
        </p:nvSpPr>
        <p:spPr>
          <a:xfrm>
            <a:off x="456332" y="1373293"/>
            <a:ext cx="11149262" cy="394330"/>
          </a:xfrm>
          <a:prstGeom prst="rect">
            <a:avLst/>
          </a:prstGeom>
          <a:solidFill>
            <a:srgbClr val="83BC5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33423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Gesamtheit der Stimmberechtigten (Gemeindeversammlung)</a:t>
            </a:r>
          </a:p>
        </p:txBody>
      </p:sp>
      <p:sp>
        <p:nvSpPr>
          <p:cNvPr id="11" name="Rechteck 10"/>
          <p:cNvSpPr/>
          <p:nvPr/>
        </p:nvSpPr>
        <p:spPr>
          <a:xfrm>
            <a:off x="2417449" y="3344474"/>
            <a:ext cx="7237730" cy="5630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6674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200" b="1" dirty="0">
                <a:solidFill>
                  <a:schemeClr val="tx1"/>
                </a:solidFill>
              </a:rPr>
              <a:t>Geschäftsleitung</a:t>
            </a:r>
          </a:p>
          <a:p>
            <a:pPr algn="ctr" defTabSz="46674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200" dirty="0">
                <a:solidFill>
                  <a:schemeClr val="tx1"/>
                </a:solidFill>
              </a:rPr>
              <a:t>Marcel Welti (Leitung) / Martin Graf (Mitglied) / Cédric Huber (Mitglied)</a:t>
            </a:r>
          </a:p>
        </p:txBody>
      </p:sp>
      <p:sp>
        <p:nvSpPr>
          <p:cNvPr id="15" name="Rechteck 14"/>
          <p:cNvSpPr/>
          <p:nvPr/>
        </p:nvSpPr>
        <p:spPr>
          <a:xfrm>
            <a:off x="4258215" y="4471159"/>
            <a:ext cx="1715431" cy="622925"/>
          </a:xfrm>
          <a:prstGeom prst="rect">
            <a:avLst/>
          </a:prstGeom>
          <a:solidFill>
            <a:srgbClr val="83BC5C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44000" rIns="72000" bIns="36000" rtlCol="0" anchor="ctr"/>
          <a:lstStyle/>
          <a:p>
            <a:pPr algn="ctr" defTabSz="400067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Kanzlei</a:t>
            </a:r>
          </a:p>
          <a:p>
            <a:pPr algn="ctr" defTabSz="400067">
              <a:lnSpc>
                <a:spcPct val="90000"/>
              </a:lnSpc>
              <a:spcBef>
                <a:spcPct val="0"/>
              </a:spcBef>
            </a:pPr>
            <a:endParaRPr lang="de-CH" sz="1200" dirty="0">
              <a:solidFill>
                <a:schemeClr val="tx1"/>
              </a:solidFill>
            </a:endParaRPr>
          </a:p>
          <a:p>
            <a:pPr algn="ctr" defTabSz="400067">
              <a:lnSpc>
                <a:spcPct val="90000"/>
              </a:lnSpc>
              <a:spcBef>
                <a:spcPct val="0"/>
              </a:spcBef>
            </a:pPr>
            <a:r>
              <a:rPr lang="de-CH" sz="1200" dirty="0">
                <a:solidFill>
                  <a:schemeClr val="tx1"/>
                </a:solidFill>
              </a:rPr>
              <a:t>Marcel Welti </a:t>
            </a:r>
          </a:p>
        </p:txBody>
      </p:sp>
      <p:sp>
        <p:nvSpPr>
          <p:cNvPr id="16" name="Rechteck 15"/>
          <p:cNvSpPr/>
          <p:nvPr/>
        </p:nvSpPr>
        <p:spPr>
          <a:xfrm>
            <a:off x="2417450" y="4471159"/>
            <a:ext cx="1715431" cy="622925"/>
          </a:xfrm>
          <a:prstGeom prst="rect">
            <a:avLst/>
          </a:prstGeom>
          <a:solidFill>
            <a:srgbClr val="83BC5C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44000" rIns="72000" bIns="36000" rtlCol="0" anchor="ctr"/>
          <a:lstStyle/>
          <a:p>
            <a:pPr algn="ctr" defTabSz="400067">
              <a:lnSpc>
                <a:spcPct val="90000"/>
              </a:lnSpc>
            </a:pPr>
            <a:r>
              <a:rPr lang="de-CH" sz="1200" b="1" dirty="0">
                <a:solidFill>
                  <a:schemeClr val="tx1"/>
                </a:solidFill>
              </a:rPr>
              <a:t>Finanzen </a:t>
            </a:r>
            <a:br>
              <a:rPr lang="de-CH" sz="1200" b="1" dirty="0">
                <a:solidFill>
                  <a:schemeClr val="tx1"/>
                </a:solidFill>
              </a:rPr>
            </a:br>
            <a:endParaRPr lang="de-CH" sz="1200" b="1" dirty="0">
              <a:solidFill>
                <a:schemeClr val="tx1"/>
              </a:solidFill>
            </a:endParaRPr>
          </a:p>
          <a:p>
            <a:pPr algn="ctr" defTabSz="400067">
              <a:lnSpc>
                <a:spcPct val="90000"/>
              </a:lnSpc>
            </a:pPr>
            <a:r>
              <a:rPr lang="de-CH" sz="1200" dirty="0">
                <a:solidFill>
                  <a:schemeClr val="tx1"/>
                </a:solidFill>
              </a:rPr>
              <a:t>Cédric Huber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576683" y="4471159"/>
            <a:ext cx="1715431" cy="622925"/>
          </a:xfrm>
          <a:prstGeom prst="rect">
            <a:avLst/>
          </a:prstGeom>
          <a:solidFill>
            <a:srgbClr val="83BC5C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44000" rIns="72000" bIns="36000" rtlCol="0" anchor="ctr"/>
          <a:lstStyle/>
          <a:p>
            <a:pPr algn="ctr" defTabSz="400067">
              <a:lnSpc>
                <a:spcPct val="90000"/>
              </a:lnSpc>
            </a:pPr>
            <a:r>
              <a:rPr lang="de-CH" sz="1200" b="1" dirty="0">
                <a:solidFill>
                  <a:schemeClr val="tx1"/>
                </a:solidFill>
              </a:rPr>
              <a:t>Steuern Bellikon-Widen</a:t>
            </a:r>
          </a:p>
          <a:p>
            <a:pPr algn="ctr" defTabSz="400067">
              <a:lnSpc>
                <a:spcPct val="90000"/>
              </a:lnSpc>
            </a:pPr>
            <a:endParaRPr lang="de-CH" sz="1200" b="1" dirty="0">
              <a:solidFill>
                <a:schemeClr val="tx1"/>
              </a:solidFill>
            </a:endParaRPr>
          </a:p>
          <a:p>
            <a:pPr algn="ctr" defTabSz="400067">
              <a:lnSpc>
                <a:spcPct val="90000"/>
              </a:lnSpc>
            </a:pPr>
            <a:r>
              <a:rPr lang="de-CH" sz="1200" dirty="0">
                <a:solidFill>
                  <a:schemeClr val="tx1"/>
                </a:solidFill>
              </a:rPr>
              <a:t>Thomas Heimgartner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6098982" y="4471159"/>
            <a:ext cx="1715431" cy="622925"/>
          </a:xfrm>
          <a:prstGeom prst="rect">
            <a:avLst/>
          </a:prstGeom>
          <a:solidFill>
            <a:srgbClr val="83BC5C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44000" rIns="72000" bIns="36000" rtlCol="0" anchor="ctr"/>
          <a:lstStyle/>
          <a:p>
            <a:pPr algn="ctr" defTabSz="400067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Bau und Planung Bellikon-Widen</a:t>
            </a:r>
          </a:p>
          <a:p>
            <a:pPr algn="ctr" defTabSz="400067">
              <a:lnSpc>
                <a:spcPct val="90000"/>
              </a:lnSpc>
              <a:spcBef>
                <a:spcPct val="0"/>
              </a:spcBef>
            </a:pPr>
            <a:r>
              <a:rPr lang="de-CH" sz="1200" dirty="0">
                <a:solidFill>
                  <a:schemeClr val="tx1"/>
                </a:solidFill>
              </a:rPr>
              <a:t>Martin Graf 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7939747" y="4471159"/>
            <a:ext cx="1715431" cy="622925"/>
          </a:xfrm>
          <a:prstGeom prst="rect">
            <a:avLst/>
          </a:prstGeom>
          <a:solidFill>
            <a:srgbClr val="83BC5C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44000" rIns="72000" bIns="36000" rtlCol="0" anchor="ctr"/>
          <a:lstStyle/>
          <a:p>
            <a:pPr algn="ctr" defTabSz="400067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Technischer Dienst </a:t>
            </a:r>
          </a:p>
          <a:p>
            <a:pPr algn="ctr" defTabSz="400067">
              <a:lnSpc>
                <a:spcPct val="90000"/>
              </a:lnSpc>
              <a:spcBef>
                <a:spcPct val="0"/>
              </a:spcBef>
            </a:pPr>
            <a:endParaRPr lang="de-CH" sz="1200" dirty="0">
              <a:solidFill>
                <a:schemeClr val="tx1"/>
              </a:solidFill>
            </a:endParaRPr>
          </a:p>
          <a:p>
            <a:pPr algn="ctr" defTabSz="400067">
              <a:lnSpc>
                <a:spcPct val="90000"/>
              </a:lnSpc>
              <a:spcBef>
                <a:spcPct val="0"/>
              </a:spcBef>
            </a:pPr>
            <a:r>
              <a:rPr lang="de-CH" sz="1200" dirty="0">
                <a:solidFill>
                  <a:schemeClr val="tx1"/>
                </a:solidFill>
              </a:rPr>
              <a:t>Werner Odermatt 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61" name="Rechteck 60"/>
          <p:cNvSpPr/>
          <p:nvPr/>
        </p:nvSpPr>
        <p:spPr>
          <a:xfrm>
            <a:off x="5101771" y="2388459"/>
            <a:ext cx="1834665" cy="5963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200" b="1" dirty="0">
                <a:solidFill>
                  <a:schemeClr val="tx1"/>
                </a:solidFill>
              </a:rPr>
              <a:t>GA Peter Spring</a:t>
            </a:r>
          </a:p>
          <a:p>
            <a:pPr algn="ctr" defTabSz="4000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200" dirty="0">
                <a:solidFill>
                  <a:schemeClr val="tx1"/>
                </a:solidFill>
              </a:rPr>
              <a:t>Ressort Präsidiales</a:t>
            </a:r>
            <a:br>
              <a:rPr lang="de-CH" sz="1200" dirty="0">
                <a:solidFill>
                  <a:schemeClr val="tx1"/>
                </a:solidFill>
              </a:rPr>
            </a:br>
            <a:endParaRPr lang="de-CH" sz="1200" dirty="0">
              <a:solidFill>
                <a:schemeClr val="tx1"/>
              </a:solidFill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3050605" y="2388459"/>
            <a:ext cx="1834665" cy="5963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CH" sz="1200" b="1" dirty="0">
              <a:solidFill>
                <a:schemeClr val="tx1"/>
              </a:solidFill>
            </a:endParaRPr>
          </a:p>
          <a:p>
            <a:pPr algn="ctr" defTabSz="400067"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VA Beat Suter</a:t>
            </a:r>
          </a:p>
          <a:p>
            <a:pPr algn="ctr" defTabSz="400067"/>
            <a:r>
              <a:rPr lang="de-CH" sz="1200" dirty="0">
                <a:solidFill>
                  <a:schemeClr val="tx1"/>
                </a:solidFill>
              </a:rPr>
              <a:t>Ressort Soziales und Asylwesen</a:t>
            </a:r>
            <a:br>
              <a:rPr lang="de-CH" sz="1200" dirty="0">
                <a:solidFill>
                  <a:schemeClr val="tx1"/>
                </a:solidFill>
              </a:rPr>
            </a:br>
            <a:endParaRPr lang="de-CH" sz="1200" dirty="0">
              <a:solidFill>
                <a:schemeClr val="tx1"/>
              </a:solidFill>
            </a:endParaRPr>
          </a:p>
        </p:txBody>
      </p:sp>
      <p:sp>
        <p:nvSpPr>
          <p:cNvPr id="63" name="Rechteck 62"/>
          <p:cNvSpPr/>
          <p:nvPr/>
        </p:nvSpPr>
        <p:spPr>
          <a:xfrm>
            <a:off x="999440" y="2388458"/>
            <a:ext cx="1834665" cy="5963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200" b="1" dirty="0">
                <a:solidFill>
                  <a:schemeClr val="tx1"/>
                </a:solidFill>
              </a:rPr>
              <a:t>GR Beat Giger</a:t>
            </a:r>
          </a:p>
          <a:p>
            <a:pPr algn="ctr" defTabSz="4000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200" dirty="0">
                <a:solidFill>
                  <a:schemeClr val="tx1"/>
                </a:solidFill>
              </a:rPr>
              <a:t>Ressort Finanzen &amp;</a:t>
            </a:r>
            <a:br>
              <a:rPr lang="de-CH" sz="1200" dirty="0">
                <a:solidFill>
                  <a:schemeClr val="tx1"/>
                </a:solidFill>
              </a:rPr>
            </a:br>
            <a:r>
              <a:rPr lang="de-CH" sz="1200" dirty="0">
                <a:solidFill>
                  <a:schemeClr val="tx1"/>
                </a:solidFill>
              </a:rPr>
              <a:t>Ressort Steuern</a:t>
            </a:r>
          </a:p>
        </p:txBody>
      </p:sp>
      <p:sp>
        <p:nvSpPr>
          <p:cNvPr id="128" name="Rechteck 127"/>
          <p:cNvSpPr/>
          <p:nvPr/>
        </p:nvSpPr>
        <p:spPr>
          <a:xfrm>
            <a:off x="7152938" y="2388459"/>
            <a:ext cx="1863509" cy="5963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200" b="1" dirty="0">
                <a:solidFill>
                  <a:schemeClr val="tx1"/>
                </a:solidFill>
              </a:rPr>
              <a:t>GR Christian Moser</a:t>
            </a:r>
          </a:p>
          <a:p>
            <a:pPr algn="ctr" defTabSz="4000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200" dirty="0">
                <a:solidFill>
                  <a:schemeClr val="tx1"/>
                </a:solidFill>
              </a:rPr>
              <a:t>Ressort Bau &amp; Planung &amp;</a:t>
            </a:r>
            <a:br>
              <a:rPr lang="de-CH" sz="1200" dirty="0">
                <a:solidFill>
                  <a:schemeClr val="tx1"/>
                </a:solidFill>
              </a:rPr>
            </a:br>
            <a:r>
              <a:rPr lang="de-CH" sz="1200" dirty="0">
                <a:solidFill>
                  <a:schemeClr val="tx1"/>
                </a:solidFill>
              </a:rPr>
              <a:t>Ressort Technischer Dienst</a:t>
            </a:r>
          </a:p>
        </p:txBody>
      </p:sp>
      <p:sp>
        <p:nvSpPr>
          <p:cNvPr id="142" name="Rechteck 141"/>
          <p:cNvSpPr/>
          <p:nvPr/>
        </p:nvSpPr>
        <p:spPr>
          <a:xfrm>
            <a:off x="9232949" y="2388461"/>
            <a:ext cx="1834665" cy="5963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200" b="1" dirty="0">
                <a:solidFill>
                  <a:schemeClr val="tx1"/>
                </a:solidFill>
              </a:rPr>
              <a:t>GR Fabienne Rousselot</a:t>
            </a:r>
          </a:p>
          <a:p>
            <a:pPr algn="ctr" defTabSz="40006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CH" sz="1200" dirty="0">
                <a:solidFill>
                  <a:schemeClr val="tx1"/>
                </a:solidFill>
              </a:rPr>
              <a:t>Ressort Bildung</a:t>
            </a:r>
            <a:br>
              <a:rPr lang="de-CH" sz="1200" dirty="0">
                <a:solidFill>
                  <a:schemeClr val="tx1"/>
                </a:solidFill>
              </a:rPr>
            </a:br>
            <a:endParaRPr lang="de-CH" sz="1200" dirty="0">
              <a:solidFill>
                <a:schemeClr val="tx1"/>
              </a:solidFill>
            </a:endParaRPr>
          </a:p>
        </p:txBody>
      </p:sp>
      <p:sp>
        <p:nvSpPr>
          <p:cNvPr id="198" name="Rechteck 197"/>
          <p:cNvSpPr/>
          <p:nvPr/>
        </p:nvSpPr>
        <p:spPr>
          <a:xfrm>
            <a:off x="4384716" y="5274880"/>
            <a:ext cx="1586650" cy="338780"/>
          </a:xfrm>
          <a:prstGeom prst="rect">
            <a:avLst/>
          </a:prstGeom>
          <a:solidFill>
            <a:srgbClr val="D4E8C6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72000" bIns="36000" rtlCol="0" anchor="t" anchorCtr="0"/>
          <a:lstStyle/>
          <a:p>
            <a:pPr defTabSz="400067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Gemeindekanzlei</a:t>
            </a:r>
          </a:p>
        </p:txBody>
      </p:sp>
      <p:cxnSp>
        <p:nvCxnSpPr>
          <p:cNvPr id="205" name="Gewinkelter Verbinder 204"/>
          <p:cNvCxnSpPr>
            <a:endCxn id="198" idx="1"/>
          </p:cNvCxnSpPr>
          <p:nvPr/>
        </p:nvCxnSpPr>
        <p:spPr>
          <a:xfrm rot="16200000" flipH="1">
            <a:off x="4193238" y="5252793"/>
            <a:ext cx="333562" cy="4939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Gewinkelter Verbinder 206"/>
          <p:cNvCxnSpPr>
            <a:cxnSpLocks/>
            <a:endCxn id="199" idx="1"/>
          </p:cNvCxnSpPr>
          <p:nvPr/>
        </p:nvCxnSpPr>
        <p:spPr>
          <a:xfrm rot="16200000" flipH="1">
            <a:off x="4002357" y="5443672"/>
            <a:ext cx="715326" cy="4939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4" name="Rechteck 273"/>
          <p:cNvSpPr/>
          <p:nvPr/>
        </p:nvSpPr>
        <p:spPr>
          <a:xfrm>
            <a:off x="8079209" y="5274880"/>
            <a:ext cx="1586650" cy="338781"/>
          </a:xfrm>
          <a:prstGeom prst="rect">
            <a:avLst/>
          </a:prstGeom>
          <a:solidFill>
            <a:srgbClr val="D4E8C6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72000" bIns="36000" rtlCol="0" anchor="t" anchorCtr="0"/>
          <a:lstStyle/>
          <a:p>
            <a:pPr defTabSz="400067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Technischer Dienst</a:t>
            </a:r>
          </a:p>
        </p:txBody>
      </p:sp>
      <p:cxnSp>
        <p:nvCxnSpPr>
          <p:cNvPr id="285" name="Gewinkelter Verbinder 284"/>
          <p:cNvCxnSpPr>
            <a:endCxn id="274" idx="1"/>
          </p:cNvCxnSpPr>
          <p:nvPr/>
        </p:nvCxnSpPr>
        <p:spPr>
          <a:xfrm rot="16200000" flipH="1">
            <a:off x="7854275" y="5219336"/>
            <a:ext cx="350190" cy="9967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Gewinkelter Verbinder 286"/>
          <p:cNvCxnSpPr>
            <a:endCxn id="279" idx="1"/>
          </p:cNvCxnSpPr>
          <p:nvPr/>
        </p:nvCxnSpPr>
        <p:spPr>
          <a:xfrm rot="16200000" flipH="1">
            <a:off x="7656151" y="5417460"/>
            <a:ext cx="746438" cy="9967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hteck 58"/>
          <p:cNvSpPr/>
          <p:nvPr/>
        </p:nvSpPr>
        <p:spPr>
          <a:xfrm>
            <a:off x="9780514" y="4471159"/>
            <a:ext cx="1715431" cy="622925"/>
          </a:xfrm>
          <a:prstGeom prst="rect">
            <a:avLst/>
          </a:prstGeom>
          <a:solidFill>
            <a:srgbClr val="83BC5C">
              <a:alpha val="4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44000" rIns="72000" bIns="36000" rtlCol="0" anchor="ctr"/>
          <a:lstStyle/>
          <a:p>
            <a:pPr algn="ctr" defTabSz="400067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Bildung (Schule)</a:t>
            </a:r>
          </a:p>
          <a:p>
            <a:pPr algn="ctr" defTabSz="400067">
              <a:lnSpc>
                <a:spcPct val="90000"/>
              </a:lnSpc>
              <a:spcBef>
                <a:spcPct val="0"/>
              </a:spcBef>
            </a:pPr>
            <a:r>
              <a:rPr lang="de-CH" sz="1200" dirty="0">
                <a:solidFill>
                  <a:schemeClr val="tx1"/>
                </a:solidFill>
              </a:rPr>
              <a:t>Nelly Piukovic</a:t>
            </a:r>
          </a:p>
          <a:p>
            <a:pPr algn="ctr" defTabSz="400067">
              <a:lnSpc>
                <a:spcPct val="90000"/>
              </a:lnSpc>
              <a:spcBef>
                <a:spcPct val="0"/>
              </a:spcBef>
            </a:pPr>
            <a:r>
              <a:rPr lang="de-CH" sz="1200" dirty="0">
                <a:solidFill>
                  <a:schemeClr val="tx1"/>
                </a:solidFill>
              </a:rPr>
              <a:t>Angela Freytag</a:t>
            </a:r>
          </a:p>
        </p:txBody>
      </p:sp>
      <p:cxnSp>
        <p:nvCxnSpPr>
          <p:cNvPr id="245" name="Gerader Verbinder 244"/>
          <p:cNvCxnSpPr>
            <a:stCxn id="11" idx="2"/>
            <a:endCxn id="17" idx="0"/>
          </p:cNvCxnSpPr>
          <p:nvPr/>
        </p:nvCxnSpPr>
        <p:spPr>
          <a:xfrm rot="5400000">
            <a:off x="3453534" y="1888378"/>
            <a:ext cx="563647" cy="460191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Gerader Verbinder 244"/>
          <p:cNvCxnSpPr>
            <a:stCxn id="11" idx="2"/>
            <a:endCxn id="16" idx="0"/>
          </p:cNvCxnSpPr>
          <p:nvPr/>
        </p:nvCxnSpPr>
        <p:spPr>
          <a:xfrm rot="5400000">
            <a:off x="4373916" y="2808761"/>
            <a:ext cx="563647" cy="276115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Gerader Verbinder 244"/>
          <p:cNvCxnSpPr>
            <a:stCxn id="11" idx="2"/>
            <a:endCxn id="15" idx="0"/>
          </p:cNvCxnSpPr>
          <p:nvPr/>
        </p:nvCxnSpPr>
        <p:spPr>
          <a:xfrm rot="5400000">
            <a:off x="5294299" y="3729143"/>
            <a:ext cx="563647" cy="92038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r Verbinder 244"/>
          <p:cNvCxnSpPr>
            <a:stCxn id="11" idx="2"/>
            <a:endCxn id="18" idx="0"/>
          </p:cNvCxnSpPr>
          <p:nvPr/>
        </p:nvCxnSpPr>
        <p:spPr>
          <a:xfrm rot="16200000" flipH="1">
            <a:off x="6214683" y="3729144"/>
            <a:ext cx="563647" cy="92038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Gerader Verbinder 244"/>
          <p:cNvCxnSpPr>
            <a:stCxn id="11" idx="2"/>
            <a:endCxn id="19" idx="0"/>
          </p:cNvCxnSpPr>
          <p:nvPr/>
        </p:nvCxnSpPr>
        <p:spPr>
          <a:xfrm rot="16200000" flipH="1">
            <a:off x="7135066" y="2808762"/>
            <a:ext cx="563647" cy="276114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7979531" y="383127"/>
            <a:ext cx="1800980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801" dirty="0">
                <a:solidFill>
                  <a:srgbClr val="FF0000"/>
                </a:solidFill>
              </a:rPr>
              <a:t>August 2024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4058393" y="383127"/>
            <a:ext cx="3592137" cy="3694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801" b="1" dirty="0"/>
              <a:t>Organigramm der Gemeinde Widen</a:t>
            </a:r>
          </a:p>
        </p:txBody>
      </p:sp>
      <p:cxnSp>
        <p:nvCxnSpPr>
          <p:cNvPr id="14" name="Gerader Verbinder 13"/>
          <p:cNvCxnSpPr/>
          <p:nvPr/>
        </p:nvCxnSpPr>
        <p:spPr>
          <a:xfrm>
            <a:off x="8079210" y="383126"/>
            <a:ext cx="170130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r Verbinder 74"/>
          <p:cNvCxnSpPr/>
          <p:nvPr/>
        </p:nvCxnSpPr>
        <p:spPr>
          <a:xfrm>
            <a:off x="8079209" y="752458"/>
            <a:ext cx="170130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Logo widen_far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3330" y="89799"/>
            <a:ext cx="925217" cy="411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8" name="Gerader Verbinder 27"/>
          <p:cNvCxnSpPr>
            <a:cxnSpLocks/>
            <a:stCxn id="4" idx="2"/>
            <a:endCxn id="5" idx="0"/>
          </p:cNvCxnSpPr>
          <p:nvPr/>
        </p:nvCxnSpPr>
        <p:spPr>
          <a:xfrm>
            <a:off x="6030965" y="1767623"/>
            <a:ext cx="4081" cy="3103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Gerader Verbinder 229"/>
          <p:cNvCxnSpPr>
            <a:cxnSpLocks/>
            <a:stCxn id="5" idx="2"/>
            <a:endCxn id="11" idx="0"/>
          </p:cNvCxnSpPr>
          <p:nvPr/>
        </p:nvCxnSpPr>
        <p:spPr>
          <a:xfrm>
            <a:off x="6035046" y="3065429"/>
            <a:ext cx="1269" cy="2790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winkelter Verbinder 206">
            <a:extLst>
              <a:ext uri="{FF2B5EF4-FFF2-40B4-BE49-F238E27FC236}">
                <a16:creationId xmlns:a16="http://schemas.microsoft.com/office/drawing/2014/main" id="{0BDDC9EF-D79E-4BC6-B583-7F6DFA3F581F}"/>
              </a:ext>
            </a:extLst>
          </p:cNvPr>
          <p:cNvCxnSpPr>
            <a:cxnSpLocks/>
            <a:endCxn id="200" idx="1"/>
          </p:cNvCxnSpPr>
          <p:nvPr/>
        </p:nvCxnSpPr>
        <p:spPr>
          <a:xfrm rot="16200000" flipH="1">
            <a:off x="3795827" y="5633579"/>
            <a:ext cx="1128389" cy="4939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r Verbinder 244">
            <a:extLst>
              <a:ext uri="{FF2B5EF4-FFF2-40B4-BE49-F238E27FC236}">
                <a16:creationId xmlns:a16="http://schemas.microsoft.com/office/drawing/2014/main" id="{6E3DE072-C333-4795-BFF2-1BB1B0DF22C2}"/>
              </a:ext>
            </a:extLst>
          </p:cNvPr>
          <p:cNvCxnSpPr>
            <a:cxnSpLocks/>
            <a:stCxn id="11" idx="2"/>
            <a:endCxn id="59" idx="0"/>
          </p:cNvCxnSpPr>
          <p:nvPr/>
        </p:nvCxnSpPr>
        <p:spPr>
          <a:xfrm rot="16200000" flipH="1">
            <a:off x="8055448" y="1888379"/>
            <a:ext cx="563647" cy="4601914"/>
          </a:xfrm>
          <a:prstGeom prst="bentConnector3">
            <a:avLst>
              <a:gd name="adj1" fmla="val 50000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hteck 47">
            <a:extLst>
              <a:ext uri="{FF2B5EF4-FFF2-40B4-BE49-F238E27FC236}">
                <a16:creationId xmlns:a16="http://schemas.microsoft.com/office/drawing/2014/main" id="{A028AB99-8027-4E86-8730-1DFDDEAEE790}"/>
              </a:ext>
            </a:extLst>
          </p:cNvPr>
          <p:cNvSpPr/>
          <p:nvPr/>
        </p:nvSpPr>
        <p:spPr>
          <a:xfrm>
            <a:off x="2547639" y="5264928"/>
            <a:ext cx="1586650" cy="338781"/>
          </a:xfrm>
          <a:prstGeom prst="rect">
            <a:avLst/>
          </a:prstGeom>
          <a:solidFill>
            <a:srgbClr val="D4E8C6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72000" bIns="36000" rtlCol="0" anchor="t" anchorCtr="0"/>
          <a:lstStyle/>
          <a:p>
            <a:pPr defTabSz="400067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Finanzen</a:t>
            </a:r>
          </a:p>
        </p:txBody>
      </p:sp>
      <p:cxnSp>
        <p:nvCxnSpPr>
          <p:cNvPr id="49" name="Gewinkelter Verbinder 230">
            <a:extLst>
              <a:ext uri="{FF2B5EF4-FFF2-40B4-BE49-F238E27FC236}">
                <a16:creationId xmlns:a16="http://schemas.microsoft.com/office/drawing/2014/main" id="{BB81C507-3249-40B2-A569-DC09796B8054}"/>
              </a:ext>
            </a:extLst>
          </p:cNvPr>
          <p:cNvCxnSpPr>
            <a:cxnSpLocks/>
            <a:endCxn id="48" idx="1"/>
          </p:cNvCxnSpPr>
          <p:nvPr/>
        </p:nvCxnSpPr>
        <p:spPr>
          <a:xfrm rot="16200000" flipH="1">
            <a:off x="2338733" y="5225411"/>
            <a:ext cx="335446" cy="8236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A89023A8-6A8F-4C35-8B84-14E6C7B81FB3}"/>
              </a:ext>
            </a:extLst>
          </p:cNvPr>
          <p:cNvCxnSpPr/>
          <p:nvPr/>
        </p:nvCxnSpPr>
        <p:spPr>
          <a:xfrm>
            <a:off x="10713330" y="2985784"/>
            <a:ext cx="0" cy="1512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hteck 49">
            <a:extLst>
              <a:ext uri="{FF2B5EF4-FFF2-40B4-BE49-F238E27FC236}">
                <a16:creationId xmlns:a16="http://schemas.microsoft.com/office/drawing/2014/main" id="{D5338E2B-2889-4926-919A-AD4FB637A0EB}"/>
              </a:ext>
            </a:extLst>
          </p:cNvPr>
          <p:cNvSpPr/>
          <p:nvPr/>
        </p:nvSpPr>
        <p:spPr>
          <a:xfrm>
            <a:off x="9920005" y="5291218"/>
            <a:ext cx="1586650" cy="338781"/>
          </a:xfrm>
          <a:prstGeom prst="rect">
            <a:avLst/>
          </a:prstGeom>
          <a:solidFill>
            <a:srgbClr val="D4E8C6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72000" bIns="36000" rtlCol="0" anchor="t" anchorCtr="0"/>
          <a:lstStyle/>
          <a:p>
            <a:pPr defTabSz="400067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Schulverwaltung</a:t>
            </a:r>
          </a:p>
        </p:txBody>
      </p:sp>
      <p:cxnSp>
        <p:nvCxnSpPr>
          <p:cNvPr id="51" name="Gewinkelter Verbinder 286">
            <a:extLst>
              <a:ext uri="{FF2B5EF4-FFF2-40B4-BE49-F238E27FC236}">
                <a16:creationId xmlns:a16="http://schemas.microsoft.com/office/drawing/2014/main" id="{CC54E849-DB06-4114-9BA7-1C6631131564}"/>
              </a:ext>
            </a:extLst>
          </p:cNvPr>
          <p:cNvCxnSpPr>
            <a:cxnSpLocks/>
          </p:cNvCxnSpPr>
          <p:nvPr/>
        </p:nvCxnSpPr>
        <p:spPr>
          <a:xfrm rot="16200000" flipH="1">
            <a:off x="9707161" y="5239524"/>
            <a:ext cx="349901" cy="7578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hteck 51">
            <a:extLst>
              <a:ext uri="{FF2B5EF4-FFF2-40B4-BE49-F238E27FC236}">
                <a16:creationId xmlns:a16="http://schemas.microsoft.com/office/drawing/2014/main" id="{C34F170A-EB32-4EE3-A15F-F64A2F795E62}"/>
              </a:ext>
            </a:extLst>
          </p:cNvPr>
          <p:cNvSpPr/>
          <p:nvPr/>
        </p:nvSpPr>
        <p:spPr>
          <a:xfrm>
            <a:off x="2543920" y="5668806"/>
            <a:ext cx="1586650" cy="338781"/>
          </a:xfrm>
          <a:prstGeom prst="rect">
            <a:avLst/>
          </a:prstGeom>
          <a:solidFill>
            <a:srgbClr val="D4E8C6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72000" bIns="36000" rtlCol="0" anchor="t" anchorCtr="0"/>
          <a:lstStyle/>
          <a:p>
            <a:pPr defTabSz="400067">
              <a:lnSpc>
                <a:spcPct val="90000"/>
              </a:lnSpc>
              <a:spcBef>
                <a:spcPct val="0"/>
              </a:spcBef>
            </a:pPr>
            <a:r>
              <a:rPr lang="de-CH" sz="1200" b="1" dirty="0">
                <a:solidFill>
                  <a:schemeClr val="tx1"/>
                </a:solidFill>
              </a:rPr>
              <a:t>ICT</a:t>
            </a:r>
          </a:p>
        </p:txBody>
      </p:sp>
      <p:cxnSp>
        <p:nvCxnSpPr>
          <p:cNvPr id="53" name="Gewinkelter Verbinder 230">
            <a:extLst>
              <a:ext uri="{FF2B5EF4-FFF2-40B4-BE49-F238E27FC236}">
                <a16:creationId xmlns:a16="http://schemas.microsoft.com/office/drawing/2014/main" id="{00B8B2CE-5502-4A6A-B429-C95366CD565B}"/>
              </a:ext>
            </a:extLst>
          </p:cNvPr>
          <p:cNvCxnSpPr>
            <a:cxnSpLocks/>
            <a:endCxn id="52" idx="1"/>
          </p:cNvCxnSpPr>
          <p:nvPr/>
        </p:nvCxnSpPr>
        <p:spPr>
          <a:xfrm rot="16200000" flipH="1">
            <a:off x="2125756" y="5420032"/>
            <a:ext cx="752608" cy="8372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852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112</Words>
  <Application>Microsoft Office PowerPoint</Application>
  <PresentationFormat>Breitbild</PresentationFormat>
  <Paragraphs>41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Marcel Welti</dc:creator>
  <cp:lastModifiedBy>Marcel Welti</cp:lastModifiedBy>
  <cp:revision>143</cp:revision>
  <cp:lastPrinted>2023-05-10T13:19:45Z</cp:lastPrinted>
  <dcterms:created xsi:type="dcterms:W3CDTF">2019-07-09T14:35:17Z</dcterms:created>
  <dcterms:modified xsi:type="dcterms:W3CDTF">2024-08-02T05:56:54Z</dcterms:modified>
</cp:coreProperties>
</file>